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566" r:id="rId5"/>
    <p:sldId id="2571" r:id="rId6"/>
    <p:sldId id="2574" r:id="rId7"/>
    <p:sldId id="2506" r:id="rId8"/>
    <p:sldId id="2534" r:id="rId9"/>
    <p:sldId id="2590" r:id="rId10"/>
    <p:sldId id="2567" r:id="rId11"/>
    <p:sldId id="2536" r:id="rId12"/>
    <p:sldId id="2537" r:id="rId13"/>
    <p:sldId id="2538" r:id="rId14"/>
    <p:sldId id="2539" r:id="rId15"/>
    <p:sldId id="2540" r:id="rId16"/>
    <p:sldId id="2541" r:id="rId17"/>
    <p:sldId id="2542" r:id="rId18"/>
    <p:sldId id="2507" r:id="rId19"/>
    <p:sldId id="2563" r:id="rId20"/>
    <p:sldId id="2564" r:id="rId21"/>
    <p:sldId id="2545" r:id="rId22"/>
    <p:sldId id="2546" r:id="rId23"/>
    <p:sldId id="2553" r:id="rId24"/>
    <p:sldId id="2554" r:id="rId25"/>
    <p:sldId id="2570" r:id="rId26"/>
    <p:sldId id="2548" r:id="rId27"/>
    <p:sldId id="2555" r:id="rId28"/>
    <p:sldId id="2549" r:id="rId29"/>
    <p:sldId id="2550" r:id="rId30"/>
    <p:sldId id="2551" r:id="rId31"/>
    <p:sldId id="2552" r:id="rId32"/>
    <p:sldId id="2559" r:id="rId33"/>
    <p:sldId id="2557" r:id="rId34"/>
    <p:sldId id="2577" r:id="rId35"/>
    <p:sldId id="2575" r:id="rId36"/>
    <p:sldId id="2591" r:id="rId37"/>
    <p:sldId id="2578" r:id="rId38"/>
    <p:sldId id="2592" r:id="rId39"/>
    <p:sldId id="2585" r:id="rId40"/>
    <p:sldId id="2583" r:id="rId41"/>
    <p:sldId id="2593" r:id="rId42"/>
    <p:sldId id="2582" r:id="rId43"/>
    <p:sldId id="2558" r:id="rId44"/>
  </p:sldIdLst>
  <p:sldSz cx="24385588" cy="13717588"/>
  <p:notesSz cx="6858000" cy="9144000"/>
  <p:defaultTextStyle>
    <a:defPPr>
      <a:defRPr lang="ru-RU"/>
    </a:defPPr>
    <a:lvl1pPr marL="0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914585-BB8B-4425-D5C1-E73A4516461C}" name="Lim, Florine (WorldFish)" initials="L(" userId="S::f.lim@cgiar.org::8a16678b-ac28-47a9-abf3-a733e46cb1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пользователь Microsoft Office" initials="Office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630"/>
    <a:srgbClr val="C57733"/>
    <a:srgbClr val="EB7312"/>
    <a:srgbClr val="E98400"/>
    <a:srgbClr val="EC6016"/>
    <a:srgbClr val="FF9300"/>
    <a:srgbClr val="65BC00"/>
    <a:srgbClr val="59A508"/>
    <a:srgbClr val="92D050"/>
    <a:srgbClr val="6CB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65"/>
    <p:restoredTop sz="85082"/>
  </p:normalViewPr>
  <p:slideViewPr>
    <p:cSldViewPr snapToGrid="0">
      <p:cViewPr varScale="1">
        <p:scale>
          <a:sx n="31" d="100"/>
          <a:sy n="31" d="100"/>
        </p:scale>
        <p:origin x="13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5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03F2D-4C40-8A47-B131-FA84CE0A3C0A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FC40D-6FB9-1648-B027-EAD4E7DC4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68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355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500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25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553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466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972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473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02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202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742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400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54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442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702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584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85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413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372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58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935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973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58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7021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9416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8378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0482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673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3073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336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5149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55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98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936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MY" dirty="0"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679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38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735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21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Пользовательский макет"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3"/>
            <a:ext cx="13852354" cy="13717587"/>
          </a:xfrm>
          <a:custGeom>
            <a:avLst/>
            <a:gdLst>
              <a:gd name="connsiteX0" fmla="*/ 0 w 13852354"/>
              <a:gd name="connsiteY0" fmla="*/ 0 h 13717587"/>
              <a:gd name="connsiteX1" fmla="*/ 27337 w 13852354"/>
              <a:gd name="connsiteY1" fmla="*/ 0 h 13717587"/>
              <a:gd name="connsiteX2" fmla="*/ 1766563 w 13852354"/>
              <a:gd name="connsiteY2" fmla="*/ 1739226 h 13717587"/>
              <a:gd name="connsiteX3" fmla="*/ 4419599 w 13852354"/>
              <a:gd name="connsiteY3" fmla="*/ 1739226 h 13717587"/>
              <a:gd name="connsiteX4" fmla="*/ 6158825 w 13852354"/>
              <a:gd name="connsiteY4" fmla="*/ 0 h 13717587"/>
              <a:gd name="connsiteX5" fmla="*/ 13852354 w 13852354"/>
              <a:gd name="connsiteY5" fmla="*/ 0 h 13717587"/>
              <a:gd name="connsiteX6" fmla="*/ 8917069 w 13852354"/>
              <a:gd name="connsiteY6" fmla="*/ 4935287 h 13717587"/>
              <a:gd name="connsiteX7" fmla="*/ 8917069 w 13852354"/>
              <a:gd name="connsiteY7" fmla="*/ 8842208 h 13717587"/>
              <a:gd name="connsiteX8" fmla="*/ 13792449 w 13852354"/>
              <a:gd name="connsiteY8" fmla="*/ 13717587 h 13717587"/>
              <a:gd name="connsiteX9" fmla="*/ 6158825 w 13852354"/>
              <a:gd name="connsiteY9" fmla="*/ 13717587 h 13717587"/>
              <a:gd name="connsiteX10" fmla="*/ 4419598 w 13852354"/>
              <a:gd name="connsiteY10" fmla="*/ 11978359 h 13717587"/>
              <a:gd name="connsiteX11" fmla="*/ 3093080 w 13852354"/>
              <a:gd name="connsiteY11" fmla="*/ 11428897 h 13717587"/>
              <a:gd name="connsiteX12" fmla="*/ 1766563 w 13852354"/>
              <a:gd name="connsiteY12" fmla="*/ 11978359 h 13717587"/>
              <a:gd name="connsiteX13" fmla="*/ 27335 w 13852354"/>
              <a:gd name="connsiteY13" fmla="*/ 13717587 h 13717587"/>
              <a:gd name="connsiteX14" fmla="*/ 0 w 13852354"/>
              <a:gd name="connsiteY14" fmla="*/ 13717587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852354" h="13717587">
                <a:moveTo>
                  <a:pt x="0" y="0"/>
                </a:moveTo>
                <a:lnTo>
                  <a:pt x="27337" y="0"/>
                </a:lnTo>
                <a:lnTo>
                  <a:pt x="1766563" y="1739226"/>
                </a:lnTo>
                <a:cubicBezTo>
                  <a:pt x="2499179" y="2471842"/>
                  <a:pt x="3686982" y="2471843"/>
                  <a:pt x="4419599" y="1739226"/>
                </a:cubicBezTo>
                <a:lnTo>
                  <a:pt x="6158825" y="0"/>
                </a:lnTo>
                <a:lnTo>
                  <a:pt x="13852354" y="0"/>
                </a:lnTo>
                <a:lnTo>
                  <a:pt x="8917069" y="4935287"/>
                </a:lnTo>
                <a:cubicBezTo>
                  <a:pt x="7838204" y="6014152"/>
                  <a:pt x="7838204" y="7763341"/>
                  <a:pt x="8917069" y="8842208"/>
                </a:cubicBezTo>
                <a:lnTo>
                  <a:pt x="13792449" y="13717587"/>
                </a:lnTo>
                <a:lnTo>
                  <a:pt x="6158825" y="13717587"/>
                </a:lnTo>
                <a:lnTo>
                  <a:pt x="4419598" y="11978359"/>
                </a:lnTo>
                <a:cubicBezTo>
                  <a:pt x="4053290" y="11612051"/>
                  <a:pt x="3573185" y="11428897"/>
                  <a:pt x="3093080" y="11428897"/>
                </a:cubicBezTo>
                <a:cubicBezTo>
                  <a:pt x="2612975" y="11428897"/>
                  <a:pt x="2132871" y="11612051"/>
                  <a:pt x="1766563" y="11978359"/>
                </a:cubicBezTo>
                <a:lnTo>
                  <a:pt x="27335" y="13717587"/>
                </a:lnTo>
                <a:lnTo>
                  <a:pt x="0" y="13717587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en-US"/>
              <a:t>≈</a:t>
            </a:r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16105" y="9696564"/>
            <a:ext cx="14613193" cy="202931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sz="13001" b="0" i="0" baseline="0">
                <a:solidFill>
                  <a:schemeClr val="tx2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Name file</a:t>
            </a:r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8313475" y="9019034"/>
            <a:ext cx="5866435" cy="2717576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  <a:defRPr lang="en-US" sz="15000" b="0" i="0" baseline="0" dirty="0">
                <a:solidFill>
                  <a:schemeClr val="accent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664860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38" hasCustomPrompt="1"/>
          </p:nvPr>
        </p:nvSpPr>
        <p:spPr>
          <a:xfrm rot="10800000" flipV="1">
            <a:off x="8873545" y="3554013"/>
            <a:ext cx="6553213" cy="655321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42" hasCustomPrompt="1"/>
          </p:nvPr>
        </p:nvSpPr>
        <p:spPr>
          <a:xfrm rot="10800000" flipV="1">
            <a:off x="8867149" y="-25054"/>
            <a:ext cx="6566005" cy="3283303"/>
          </a:xfrm>
          <a:custGeom>
            <a:avLst/>
            <a:gdLst>
              <a:gd name="connsiteX0" fmla="*/ 7207219 w 7207876"/>
              <a:gd name="connsiteY0" fmla="*/ 0 h 3604267"/>
              <a:gd name="connsiteX1" fmla="*/ 0 w 7207876"/>
              <a:gd name="connsiteY1" fmla="*/ 0 h 3604267"/>
              <a:gd name="connsiteX2" fmla="*/ 5155 w 7207876"/>
              <a:gd name="connsiteY2" fmla="*/ 107980 h 3604267"/>
              <a:gd name="connsiteX3" fmla="*/ 371375 w 7207876"/>
              <a:gd name="connsiteY3" fmla="*/ 884395 h 3604267"/>
              <a:gd name="connsiteX4" fmla="*/ 2719215 w 7207876"/>
              <a:gd name="connsiteY4" fmla="*/ 3232235 h 3604267"/>
              <a:gd name="connsiteX5" fmla="*/ 4515547 w 7207876"/>
              <a:gd name="connsiteY5" fmla="*/ 3232235 h 3604267"/>
              <a:gd name="connsiteX6" fmla="*/ 6835843 w 7207876"/>
              <a:gd name="connsiteY6" fmla="*/ 911939 h 3604267"/>
              <a:gd name="connsiteX7" fmla="*/ 7207876 w 7207876"/>
              <a:gd name="connsiteY7" fmla="*/ 13773 h 360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7876" h="3604267">
                <a:moveTo>
                  <a:pt x="7207219" y="0"/>
                </a:moveTo>
                <a:lnTo>
                  <a:pt x="0" y="0"/>
                </a:lnTo>
                <a:lnTo>
                  <a:pt x="5155" y="107980"/>
                </a:lnTo>
                <a:cubicBezTo>
                  <a:pt x="32282" y="391365"/>
                  <a:pt x="154356" y="667376"/>
                  <a:pt x="371375" y="884395"/>
                </a:cubicBezTo>
                <a:lnTo>
                  <a:pt x="2719215" y="3232235"/>
                </a:lnTo>
                <a:cubicBezTo>
                  <a:pt x="3215259" y="3728278"/>
                  <a:pt x="4019504" y="3728278"/>
                  <a:pt x="4515547" y="3232235"/>
                </a:cubicBezTo>
                <a:lnTo>
                  <a:pt x="6835843" y="911939"/>
                </a:lnTo>
                <a:cubicBezTo>
                  <a:pt x="7083865" y="663917"/>
                  <a:pt x="7207876" y="338845"/>
                  <a:pt x="7207876" y="13773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44" hasCustomPrompt="1"/>
          </p:nvPr>
        </p:nvSpPr>
        <p:spPr>
          <a:xfrm rot="10800000" flipV="1">
            <a:off x="8867149" y="10402991"/>
            <a:ext cx="6566005" cy="3283303"/>
          </a:xfrm>
          <a:custGeom>
            <a:avLst/>
            <a:gdLst>
              <a:gd name="connsiteX0" fmla="*/ 3590495 w 7207876"/>
              <a:gd name="connsiteY0" fmla="*/ 0 h 3604267"/>
              <a:gd name="connsiteX1" fmla="*/ 2692329 w 7207876"/>
              <a:gd name="connsiteY1" fmla="*/ 372032 h 3604267"/>
              <a:gd name="connsiteX2" fmla="*/ 372033 w 7207876"/>
              <a:gd name="connsiteY2" fmla="*/ 2692328 h 3604267"/>
              <a:gd name="connsiteX3" fmla="*/ 0 w 7207876"/>
              <a:gd name="connsiteY3" fmla="*/ 3590494 h 3604267"/>
              <a:gd name="connsiteX4" fmla="*/ 657 w 7207876"/>
              <a:gd name="connsiteY4" fmla="*/ 3604267 h 3604267"/>
              <a:gd name="connsiteX5" fmla="*/ 7207876 w 7207876"/>
              <a:gd name="connsiteY5" fmla="*/ 3604267 h 3604267"/>
              <a:gd name="connsiteX6" fmla="*/ 7202721 w 7207876"/>
              <a:gd name="connsiteY6" fmla="*/ 3496287 h 3604267"/>
              <a:gd name="connsiteX7" fmla="*/ 6836501 w 7207876"/>
              <a:gd name="connsiteY7" fmla="*/ 2719872 h 3604267"/>
              <a:gd name="connsiteX8" fmla="*/ 4488661 w 7207876"/>
              <a:gd name="connsiteY8" fmla="*/ 372032 h 3604267"/>
              <a:gd name="connsiteX9" fmla="*/ 3590495 w 7207876"/>
              <a:gd name="connsiteY9" fmla="*/ 0 h 360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7876" h="3604267">
                <a:moveTo>
                  <a:pt x="3590495" y="0"/>
                </a:moveTo>
                <a:cubicBezTo>
                  <a:pt x="3265422" y="0"/>
                  <a:pt x="2940351" y="124011"/>
                  <a:pt x="2692329" y="372032"/>
                </a:cubicBezTo>
                <a:lnTo>
                  <a:pt x="372033" y="2692328"/>
                </a:lnTo>
                <a:cubicBezTo>
                  <a:pt x="124011" y="2940350"/>
                  <a:pt x="0" y="3265422"/>
                  <a:pt x="0" y="3590494"/>
                </a:cubicBezTo>
                <a:lnTo>
                  <a:pt x="657" y="3604267"/>
                </a:lnTo>
                <a:lnTo>
                  <a:pt x="7207876" y="3604267"/>
                </a:lnTo>
                <a:lnTo>
                  <a:pt x="7202721" y="3496287"/>
                </a:lnTo>
                <a:cubicBezTo>
                  <a:pt x="7175594" y="3212902"/>
                  <a:pt x="7053520" y="2936891"/>
                  <a:pt x="6836501" y="2719872"/>
                </a:cubicBezTo>
                <a:lnTo>
                  <a:pt x="4488661" y="372032"/>
                </a:lnTo>
                <a:cubicBezTo>
                  <a:pt x="4240639" y="124011"/>
                  <a:pt x="3915567" y="0"/>
                  <a:pt x="3590495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1760895" y="3762450"/>
            <a:ext cx="5179507" cy="5945518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45" hasCustomPrompt="1"/>
          </p:nvPr>
        </p:nvSpPr>
        <p:spPr>
          <a:xfrm>
            <a:off x="17615214" y="3762450"/>
            <a:ext cx="5179507" cy="5945518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64020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713074" y="1674218"/>
            <a:ext cx="8081646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4715621" y="954138"/>
            <a:ext cx="8079099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8715574" y="6138714"/>
            <a:ext cx="4079146" cy="50405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33"/>
          </p:nvPr>
        </p:nvSpPr>
        <p:spPr>
          <a:xfrm>
            <a:off x="-61936" y="2"/>
            <a:ext cx="18015370" cy="13717588"/>
          </a:xfrm>
          <a:custGeom>
            <a:avLst/>
            <a:gdLst>
              <a:gd name="connsiteX0" fmla="*/ 28922 w 18015370"/>
              <a:gd name="connsiteY0" fmla="*/ 0 h 13717588"/>
              <a:gd name="connsiteX1" fmla="*/ 6114367 w 18015370"/>
              <a:gd name="connsiteY1" fmla="*/ 0 h 13717588"/>
              <a:gd name="connsiteX2" fmla="*/ 6114368 w 18015370"/>
              <a:gd name="connsiteY2" fmla="*/ 1 h 13717588"/>
              <a:gd name="connsiteX3" fmla="*/ 7465574 w 18015370"/>
              <a:gd name="connsiteY3" fmla="*/ 1 h 13717588"/>
              <a:gd name="connsiteX4" fmla="*/ 15954192 w 18015370"/>
              <a:gd name="connsiteY4" fmla="*/ 8154390 h 13717588"/>
              <a:gd name="connsiteX5" fmla="*/ 18015370 w 18015370"/>
              <a:gd name="connsiteY5" fmla="*/ 12934586 h 13717588"/>
              <a:gd name="connsiteX6" fmla="*/ 17983162 w 18015370"/>
              <a:gd name="connsiteY6" fmla="*/ 13582568 h 13717588"/>
              <a:gd name="connsiteX7" fmla="*/ 17966310 w 18015370"/>
              <a:gd name="connsiteY7" fmla="*/ 13717588 h 13717588"/>
              <a:gd name="connsiteX8" fmla="*/ 6208459 w 18015370"/>
              <a:gd name="connsiteY8" fmla="*/ 13717588 h 13717588"/>
              <a:gd name="connsiteX9" fmla="*/ 28922 w 18015370"/>
              <a:gd name="connsiteY9" fmla="*/ 13717588 h 13717588"/>
              <a:gd name="connsiteX10" fmla="*/ 0 w 18015370"/>
              <a:gd name="connsiteY10" fmla="*/ 13717588 h 13717588"/>
              <a:gd name="connsiteX11" fmla="*/ 0 w 18015370"/>
              <a:gd name="connsiteY11" fmla="*/ 1 h 13717588"/>
              <a:gd name="connsiteX12" fmla="*/ 28922 w 18015370"/>
              <a:gd name="connsiteY12" fmla="*/ 1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015370" h="13717588">
                <a:moveTo>
                  <a:pt x="28922" y="0"/>
                </a:moveTo>
                <a:lnTo>
                  <a:pt x="6114367" y="0"/>
                </a:lnTo>
                <a:lnTo>
                  <a:pt x="6114368" y="1"/>
                </a:lnTo>
                <a:lnTo>
                  <a:pt x="7465574" y="1"/>
                </a:lnTo>
                <a:lnTo>
                  <a:pt x="15954192" y="8154390"/>
                </a:lnTo>
                <a:cubicBezTo>
                  <a:pt x="17328306" y="9474406"/>
                  <a:pt x="18015370" y="11204492"/>
                  <a:pt x="18015370" y="12934586"/>
                </a:cubicBezTo>
                <a:cubicBezTo>
                  <a:pt x="18015370" y="13150846"/>
                  <a:pt x="18004634" y="13367108"/>
                  <a:pt x="17983162" y="13582568"/>
                </a:cubicBezTo>
                <a:lnTo>
                  <a:pt x="17966310" y="13717588"/>
                </a:lnTo>
                <a:lnTo>
                  <a:pt x="6208459" y="13717588"/>
                </a:lnTo>
                <a:lnTo>
                  <a:pt x="28922" y="13717588"/>
                </a:lnTo>
                <a:lnTo>
                  <a:pt x="0" y="13717588"/>
                </a:lnTo>
                <a:lnTo>
                  <a:pt x="0" y="1"/>
                </a:lnTo>
                <a:lnTo>
                  <a:pt x="28922" y="1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3" name="Полилиния 12"/>
          <p:cNvSpPr/>
          <p:nvPr userDrawn="1"/>
        </p:nvSpPr>
        <p:spPr>
          <a:xfrm rot="16200000">
            <a:off x="3219070" y="-3281005"/>
            <a:ext cx="7132878" cy="13694890"/>
          </a:xfrm>
          <a:custGeom>
            <a:avLst/>
            <a:gdLst>
              <a:gd name="connsiteX0" fmla="*/ 7703250 w 7703250"/>
              <a:gd name="connsiteY0" fmla="*/ 0 h 14789986"/>
              <a:gd name="connsiteX1" fmla="*/ 7703250 w 7703250"/>
              <a:gd name="connsiteY1" fmla="*/ 14789986 h 14789986"/>
              <a:gd name="connsiteX2" fmla="*/ 1336545 w 7703250"/>
              <a:gd name="connsiteY2" fmla="*/ 8423282 h 14789986"/>
              <a:gd name="connsiteX3" fmla="*/ 1336545 w 7703250"/>
              <a:gd name="connsiteY3" fmla="*/ 1969881 h 14789986"/>
              <a:gd name="connsiteX4" fmla="*/ 3306428 w 7703250"/>
              <a:gd name="connsiteY4" fmla="*/ 0 h 1478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3250" h="14789986">
                <a:moveTo>
                  <a:pt x="7703250" y="0"/>
                </a:moveTo>
                <a:lnTo>
                  <a:pt x="7703250" y="14789986"/>
                </a:lnTo>
                <a:lnTo>
                  <a:pt x="1336545" y="8423282"/>
                </a:lnTo>
                <a:cubicBezTo>
                  <a:pt x="-445514" y="6641226"/>
                  <a:pt x="-445514" y="3751940"/>
                  <a:pt x="1336545" y="1969881"/>
                </a:cubicBezTo>
                <a:lnTo>
                  <a:pt x="33064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9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33"/>
          </p:nvPr>
        </p:nvSpPr>
        <p:spPr>
          <a:xfrm flipH="1">
            <a:off x="6368308" y="0"/>
            <a:ext cx="18015370" cy="13732174"/>
          </a:xfrm>
          <a:custGeom>
            <a:avLst/>
            <a:gdLst>
              <a:gd name="connsiteX0" fmla="*/ 7465574 w 18015370"/>
              <a:gd name="connsiteY0" fmla="*/ 0 h 13732174"/>
              <a:gd name="connsiteX1" fmla="*/ 0 w 18015370"/>
              <a:gd name="connsiteY1" fmla="*/ 0 h 13732174"/>
              <a:gd name="connsiteX2" fmla="*/ 0 w 18015370"/>
              <a:gd name="connsiteY2" fmla="*/ 13717588 h 13732174"/>
              <a:gd name="connsiteX3" fmla="*/ 30782 w 18015370"/>
              <a:gd name="connsiteY3" fmla="*/ 13717588 h 13732174"/>
              <a:gd name="connsiteX4" fmla="*/ 30782 w 18015370"/>
              <a:gd name="connsiteY4" fmla="*/ 13732174 h 13732174"/>
              <a:gd name="connsiteX5" fmla="*/ 6210318 w 18015370"/>
              <a:gd name="connsiteY5" fmla="*/ 13732174 h 13732174"/>
              <a:gd name="connsiteX6" fmla="*/ 6224904 w 18015370"/>
              <a:gd name="connsiteY6" fmla="*/ 13717588 h 13732174"/>
              <a:gd name="connsiteX7" fmla="*/ 17966310 w 18015370"/>
              <a:gd name="connsiteY7" fmla="*/ 13717588 h 13732174"/>
              <a:gd name="connsiteX8" fmla="*/ 17983162 w 18015370"/>
              <a:gd name="connsiteY8" fmla="*/ 13582568 h 13732174"/>
              <a:gd name="connsiteX9" fmla="*/ 18015370 w 18015370"/>
              <a:gd name="connsiteY9" fmla="*/ 12934586 h 13732174"/>
              <a:gd name="connsiteX10" fmla="*/ 15954192 w 18015370"/>
              <a:gd name="connsiteY10" fmla="*/ 8154390 h 1373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015370" h="13732174">
                <a:moveTo>
                  <a:pt x="7465574" y="0"/>
                </a:moveTo>
                <a:lnTo>
                  <a:pt x="0" y="0"/>
                </a:lnTo>
                <a:lnTo>
                  <a:pt x="0" y="13717588"/>
                </a:lnTo>
                <a:lnTo>
                  <a:pt x="30782" y="13717588"/>
                </a:lnTo>
                <a:lnTo>
                  <a:pt x="30782" y="13732174"/>
                </a:lnTo>
                <a:lnTo>
                  <a:pt x="6210318" y="13732174"/>
                </a:lnTo>
                <a:lnTo>
                  <a:pt x="6224904" y="13717588"/>
                </a:lnTo>
                <a:lnTo>
                  <a:pt x="17966310" y="13717588"/>
                </a:lnTo>
                <a:lnTo>
                  <a:pt x="17983162" y="13582568"/>
                </a:lnTo>
                <a:cubicBezTo>
                  <a:pt x="18004634" y="13367108"/>
                  <a:pt x="18015370" y="13150846"/>
                  <a:pt x="18015370" y="12934586"/>
                </a:cubicBezTo>
                <a:cubicBezTo>
                  <a:pt x="18015370" y="11204492"/>
                  <a:pt x="17328306" y="9474406"/>
                  <a:pt x="15954192" y="815439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6" y="1674218"/>
            <a:ext cx="8064018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8061477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4247595" cy="50405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kern="120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 algn="l" defTabSz="2438645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Example text</a:t>
            </a:r>
          </a:p>
        </p:txBody>
      </p:sp>
      <p:sp>
        <p:nvSpPr>
          <p:cNvPr id="11" name="Полилиния 10"/>
          <p:cNvSpPr/>
          <p:nvPr userDrawn="1"/>
        </p:nvSpPr>
        <p:spPr>
          <a:xfrm rot="5400000" flipH="1">
            <a:off x="13997650" y="-3278252"/>
            <a:ext cx="7132878" cy="13694890"/>
          </a:xfrm>
          <a:custGeom>
            <a:avLst/>
            <a:gdLst>
              <a:gd name="connsiteX0" fmla="*/ 7703250 w 7703250"/>
              <a:gd name="connsiteY0" fmla="*/ 0 h 14789986"/>
              <a:gd name="connsiteX1" fmla="*/ 7703250 w 7703250"/>
              <a:gd name="connsiteY1" fmla="*/ 14789986 h 14789986"/>
              <a:gd name="connsiteX2" fmla="*/ 1336545 w 7703250"/>
              <a:gd name="connsiteY2" fmla="*/ 8423282 h 14789986"/>
              <a:gd name="connsiteX3" fmla="*/ 1336545 w 7703250"/>
              <a:gd name="connsiteY3" fmla="*/ 1969881 h 14789986"/>
              <a:gd name="connsiteX4" fmla="*/ 3306428 w 7703250"/>
              <a:gd name="connsiteY4" fmla="*/ 0 h 1478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3250" h="14789986">
                <a:moveTo>
                  <a:pt x="7703250" y="0"/>
                </a:moveTo>
                <a:lnTo>
                  <a:pt x="7703250" y="14789986"/>
                </a:lnTo>
                <a:lnTo>
                  <a:pt x="1336545" y="8423282"/>
                </a:lnTo>
                <a:cubicBezTo>
                  <a:pt x="-445514" y="6641226"/>
                  <a:pt x="-445514" y="3751940"/>
                  <a:pt x="1336545" y="1969881"/>
                </a:cubicBezTo>
                <a:lnTo>
                  <a:pt x="33064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18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6_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33"/>
          </p:nvPr>
        </p:nvSpPr>
        <p:spPr>
          <a:xfrm>
            <a:off x="-20704" y="12932"/>
            <a:ext cx="24396666" cy="13699554"/>
          </a:xfrm>
          <a:custGeom>
            <a:avLst/>
            <a:gdLst>
              <a:gd name="connsiteX0" fmla="*/ 24050284 w 24396666"/>
              <a:gd name="connsiteY0" fmla="*/ 8262950 h 13699554"/>
              <a:gd name="connsiteX1" fmla="*/ 24299894 w 24396666"/>
              <a:gd name="connsiteY1" fmla="*/ 8286874 h 13699554"/>
              <a:gd name="connsiteX2" fmla="*/ 24396666 w 24396666"/>
              <a:gd name="connsiteY2" fmla="*/ 8310502 h 13699554"/>
              <a:gd name="connsiteX3" fmla="*/ 24396666 w 24396666"/>
              <a:gd name="connsiteY3" fmla="*/ 13699554 h 13699554"/>
              <a:gd name="connsiteX4" fmla="*/ 21500386 w 24396666"/>
              <a:gd name="connsiteY4" fmla="*/ 13699554 h 13699554"/>
              <a:gd name="connsiteX5" fmla="*/ 20710484 w 24396666"/>
              <a:gd name="connsiteY5" fmla="*/ 12909651 h 13699554"/>
              <a:gd name="connsiteX6" fmla="*/ 20710484 w 24396666"/>
              <a:gd name="connsiteY6" fmla="*/ 11061414 h 13699554"/>
              <a:gd name="connsiteX7" fmla="*/ 23126164 w 24396666"/>
              <a:gd name="connsiteY7" fmla="*/ 8645732 h 13699554"/>
              <a:gd name="connsiteX8" fmla="*/ 24050284 w 24396666"/>
              <a:gd name="connsiteY8" fmla="*/ 8262950 h 13699554"/>
              <a:gd name="connsiteX9" fmla="*/ 16159995 w 24396666"/>
              <a:gd name="connsiteY9" fmla="*/ 8262949 h 13699554"/>
              <a:gd name="connsiteX10" fmla="*/ 17084112 w 24396666"/>
              <a:gd name="connsiteY10" fmla="*/ 8645731 h 13699554"/>
              <a:gd name="connsiteX11" fmla="*/ 19471452 w 24396666"/>
              <a:gd name="connsiteY11" fmla="*/ 11033072 h 13699554"/>
              <a:gd name="connsiteX12" fmla="*/ 19471452 w 24396666"/>
              <a:gd name="connsiteY12" fmla="*/ 12881309 h 13699554"/>
              <a:gd name="connsiteX13" fmla="*/ 18653208 w 24396666"/>
              <a:gd name="connsiteY13" fmla="*/ 13699554 h 13699554"/>
              <a:gd name="connsiteX14" fmla="*/ 13610099 w 24396666"/>
              <a:gd name="connsiteY14" fmla="*/ 13699554 h 13699554"/>
              <a:gd name="connsiteX15" fmla="*/ 12820194 w 24396666"/>
              <a:gd name="connsiteY15" fmla="*/ 12909649 h 13699554"/>
              <a:gd name="connsiteX16" fmla="*/ 12820194 w 24396666"/>
              <a:gd name="connsiteY16" fmla="*/ 11061413 h 13699554"/>
              <a:gd name="connsiteX17" fmla="*/ 15235875 w 24396666"/>
              <a:gd name="connsiteY17" fmla="*/ 8645731 h 13699554"/>
              <a:gd name="connsiteX18" fmla="*/ 16159995 w 24396666"/>
              <a:gd name="connsiteY18" fmla="*/ 8262949 h 13699554"/>
              <a:gd name="connsiteX19" fmla="*/ 8267360 w 24396666"/>
              <a:gd name="connsiteY19" fmla="*/ 8262949 h 13699554"/>
              <a:gd name="connsiteX20" fmla="*/ 9191480 w 24396666"/>
              <a:gd name="connsiteY20" fmla="*/ 8645731 h 13699554"/>
              <a:gd name="connsiteX21" fmla="*/ 11578818 w 24396666"/>
              <a:gd name="connsiteY21" fmla="*/ 11033072 h 13699554"/>
              <a:gd name="connsiteX22" fmla="*/ 11578818 w 24396666"/>
              <a:gd name="connsiteY22" fmla="*/ 12881309 h 13699554"/>
              <a:gd name="connsiteX23" fmla="*/ 10760574 w 24396666"/>
              <a:gd name="connsiteY23" fmla="*/ 13699554 h 13699554"/>
              <a:gd name="connsiteX24" fmla="*/ 5717466 w 24396666"/>
              <a:gd name="connsiteY24" fmla="*/ 13699554 h 13699554"/>
              <a:gd name="connsiteX25" fmla="*/ 4927562 w 24396666"/>
              <a:gd name="connsiteY25" fmla="*/ 12909649 h 13699554"/>
              <a:gd name="connsiteX26" fmla="*/ 4927562 w 24396666"/>
              <a:gd name="connsiteY26" fmla="*/ 11061413 h 13699554"/>
              <a:gd name="connsiteX27" fmla="*/ 7343242 w 24396666"/>
              <a:gd name="connsiteY27" fmla="*/ 8645731 h 13699554"/>
              <a:gd name="connsiteX28" fmla="*/ 8267360 w 24396666"/>
              <a:gd name="connsiteY28" fmla="*/ 8262949 h 13699554"/>
              <a:gd name="connsiteX29" fmla="*/ 374725 w 24396666"/>
              <a:gd name="connsiteY29" fmla="*/ 8262949 h 13699554"/>
              <a:gd name="connsiteX30" fmla="*/ 1298841 w 24396666"/>
              <a:gd name="connsiteY30" fmla="*/ 8645731 h 13699554"/>
              <a:gd name="connsiteX31" fmla="*/ 3686184 w 24396666"/>
              <a:gd name="connsiteY31" fmla="*/ 11033072 h 13699554"/>
              <a:gd name="connsiteX32" fmla="*/ 3686184 w 24396666"/>
              <a:gd name="connsiteY32" fmla="*/ 12881309 h 13699554"/>
              <a:gd name="connsiteX33" fmla="*/ 2867939 w 24396666"/>
              <a:gd name="connsiteY33" fmla="*/ 13699554 h 13699554"/>
              <a:gd name="connsiteX34" fmla="*/ 0 w 24396666"/>
              <a:gd name="connsiteY34" fmla="*/ 13699554 h 13699554"/>
              <a:gd name="connsiteX35" fmla="*/ 0 w 24396666"/>
              <a:gd name="connsiteY35" fmla="*/ 8317698 h 13699554"/>
              <a:gd name="connsiteX36" fmla="*/ 2632 w 24396666"/>
              <a:gd name="connsiteY36" fmla="*/ 8316778 h 13699554"/>
              <a:gd name="connsiteX37" fmla="*/ 374725 w 24396666"/>
              <a:gd name="connsiteY37" fmla="*/ 8262949 h 13699554"/>
              <a:gd name="connsiteX38" fmla="*/ 20094540 w 24396666"/>
              <a:gd name="connsiteY38" fmla="*/ 3150382 h 13699554"/>
              <a:gd name="connsiteX39" fmla="*/ 21018656 w 24396666"/>
              <a:gd name="connsiteY39" fmla="*/ 3533165 h 13699554"/>
              <a:gd name="connsiteX40" fmla="*/ 23406000 w 24396666"/>
              <a:gd name="connsiteY40" fmla="*/ 5920506 h 13699554"/>
              <a:gd name="connsiteX41" fmla="*/ 23406000 w 24396666"/>
              <a:gd name="connsiteY41" fmla="*/ 7768741 h 13699554"/>
              <a:gd name="connsiteX42" fmla="*/ 20990316 w 24396666"/>
              <a:gd name="connsiteY42" fmla="*/ 10184423 h 13699554"/>
              <a:gd name="connsiteX43" fmla="*/ 19142080 w 24396666"/>
              <a:gd name="connsiteY43" fmla="*/ 10184423 h 13699554"/>
              <a:gd name="connsiteX44" fmla="*/ 16754740 w 24396666"/>
              <a:gd name="connsiteY44" fmla="*/ 7797081 h 13699554"/>
              <a:gd name="connsiteX45" fmla="*/ 16754740 w 24396666"/>
              <a:gd name="connsiteY45" fmla="*/ 5948847 h 13699554"/>
              <a:gd name="connsiteX46" fmla="*/ 19170420 w 24396666"/>
              <a:gd name="connsiteY46" fmla="*/ 3533165 h 13699554"/>
              <a:gd name="connsiteX47" fmla="*/ 20094540 w 24396666"/>
              <a:gd name="connsiteY47" fmla="*/ 3150382 h 13699554"/>
              <a:gd name="connsiteX48" fmla="*/ 12201903 w 24396666"/>
              <a:gd name="connsiteY48" fmla="*/ 3150382 h 13699554"/>
              <a:gd name="connsiteX49" fmla="*/ 13126022 w 24396666"/>
              <a:gd name="connsiteY49" fmla="*/ 3533165 h 13699554"/>
              <a:gd name="connsiteX50" fmla="*/ 15513363 w 24396666"/>
              <a:gd name="connsiteY50" fmla="*/ 5920506 h 13699554"/>
              <a:gd name="connsiteX51" fmla="*/ 15513363 w 24396666"/>
              <a:gd name="connsiteY51" fmla="*/ 7768741 h 13699554"/>
              <a:gd name="connsiteX52" fmla="*/ 13097681 w 24396666"/>
              <a:gd name="connsiteY52" fmla="*/ 10184423 h 13699554"/>
              <a:gd name="connsiteX53" fmla="*/ 11249448 w 24396666"/>
              <a:gd name="connsiteY53" fmla="*/ 10184423 h 13699554"/>
              <a:gd name="connsiteX54" fmla="*/ 8862105 w 24396666"/>
              <a:gd name="connsiteY54" fmla="*/ 7797081 h 13699554"/>
              <a:gd name="connsiteX55" fmla="*/ 8862105 w 24396666"/>
              <a:gd name="connsiteY55" fmla="*/ 5948847 h 13699554"/>
              <a:gd name="connsiteX56" fmla="*/ 11277789 w 24396666"/>
              <a:gd name="connsiteY56" fmla="*/ 3533165 h 13699554"/>
              <a:gd name="connsiteX57" fmla="*/ 12201903 w 24396666"/>
              <a:gd name="connsiteY57" fmla="*/ 3150382 h 13699554"/>
              <a:gd name="connsiteX58" fmla="*/ 4309271 w 24396666"/>
              <a:gd name="connsiteY58" fmla="*/ 3141365 h 13699554"/>
              <a:gd name="connsiteX59" fmla="*/ 5233390 w 24396666"/>
              <a:gd name="connsiteY59" fmla="*/ 3524147 h 13699554"/>
              <a:gd name="connsiteX60" fmla="*/ 7620730 w 24396666"/>
              <a:gd name="connsiteY60" fmla="*/ 5911490 h 13699554"/>
              <a:gd name="connsiteX61" fmla="*/ 7620730 w 24396666"/>
              <a:gd name="connsiteY61" fmla="*/ 7759725 h 13699554"/>
              <a:gd name="connsiteX62" fmla="*/ 5205048 w 24396666"/>
              <a:gd name="connsiteY62" fmla="*/ 10175406 h 13699554"/>
              <a:gd name="connsiteX63" fmla="*/ 3356814 w 24396666"/>
              <a:gd name="connsiteY63" fmla="*/ 10175406 h 13699554"/>
              <a:gd name="connsiteX64" fmla="*/ 969470 w 24396666"/>
              <a:gd name="connsiteY64" fmla="*/ 7788065 h 13699554"/>
              <a:gd name="connsiteX65" fmla="*/ 969470 w 24396666"/>
              <a:gd name="connsiteY65" fmla="*/ 5939830 h 13699554"/>
              <a:gd name="connsiteX66" fmla="*/ 3385154 w 24396666"/>
              <a:gd name="connsiteY66" fmla="*/ 3524147 h 13699554"/>
              <a:gd name="connsiteX67" fmla="*/ 4309271 w 24396666"/>
              <a:gd name="connsiteY67" fmla="*/ 3141365 h 13699554"/>
              <a:gd name="connsiteX68" fmla="*/ 21528730 w 24396666"/>
              <a:gd name="connsiteY68" fmla="*/ 0 h 13699554"/>
              <a:gd name="connsiteX69" fmla="*/ 24396666 w 24396666"/>
              <a:gd name="connsiteY69" fmla="*/ 0 h 13699554"/>
              <a:gd name="connsiteX70" fmla="*/ 24396666 w 24396666"/>
              <a:gd name="connsiteY70" fmla="*/ 5381858 h 13699554"/>
              <a:gd name="connsiteX71" fmla="*/ 24394034 w 24396666"/>
              <a:gd name="connsiteY71" fmla="*/ 5382778 h 13699554"/>
              <a:gd name="connsiteX72" fmla="*/ 23097824 w 24396666"/>
              <a:gd name="connsiteY72" fmla="*/ 5053825 h 13699554"/>
              <a:gd name="connsiteX73" fmla="*/ 20710484 w 24396666"/>
              <a:gd name="connsiteY73" fmla="*/ 2666482 h 13699554"/>
              <a:gd name="connsiteX74" fmla="*/ 20710484 w 24396666"/>
              <a:gd name="connsiteY74" fmla="*/ 818246 h 13699554"/>
              <a:gd name="connsiteX75" fmla="*/ 13638440 w 24396666"/>
              <a:gd name="connsiteY75" fmla="*/ 0 h 13699554"/>
              <a:gd name="connsiteX76" fmla="*/ 18681552 w 24396666"/>
              <a:gd name="connsiteY76" fmla="*/ 0 h 13699554"/>
              <a:gd name="connsiteX77" fmla="*/ 19471456 w 24396666"/>
              <a:gd name="connsiteY77" fmla="*/ 789904 h 13699554"/>
              <a:gd name="connsiteX78" fmla="*/ 19471456 w 24396666"/>
              <a:gd name="connsiteY78" fmla="*/ 2638142 h 13699554"/>
              <a:gd name="connsiteX79" fmla="*/ 17055772 w 24396666"/>
              <a:gd name="connsiteY79" fmla="*/ 5053823 h 13699554"/>
              <a:gd name="connsiteX80" fmla="*/ 15207537 w 24396666"/>
              <a:gd name="connsiteY80" fmla="*/ 5053823 h 13699554"/>
              <a:gd name="connsiteX81" fmla="*/ 12820195 w 24396666"/>
              <a:gd name="connsiteY81" fmla="*/ 2666481 h 13699554"/>
              <a:gd name="connsiteX82" fmla="*/ 12820195 w 24396666"/>
              <a:gd name="connsiteY82" fmla="*/ 818245 h 13699554"/>
              <a:gd name="connsiteX83" fmla="*/ 5745810 w 24396666"/>
              <a:gd name="connsiteY83" fmla="*/ 0 h 13699554"/>
              <a:gd name="connsiteX84" fmla="*/ 10788917 w 24396666"/>
              <a:gd name="connsiteY84" fmla="*/ 0 h 13699554"/>
              <a:gd name="connsiteX85" fmla="*/ 11578821 w 24396666"/>
              <a:gd name="connsiteY85" fmla="*/ 789904 h 13699554"/>
              <a:gd name="connsiteX86" fmla="*/ 11578821 w 24396666"/>
              <a:gd name="connsiteY86" fmla="*/ 2638142 h 13699554"/>
              <a:gd name="connsiteX87" fmla="*/ 9163141 w 24396666"/>
              <a:gd name="connsiteY87" fmla="*/ 5053823 h 13699554"/>
              <a:gd name="connsiteX88" fmla="*/ 7314906 w 24396666"/>
              <a:gd name="connsiteY88" fmla="*/ 5053823 h 13699554"/>
              <a:gd name="connsiteX89" fmla="*/ 4927566 w 24396666"/>
              <a:gd name="connsiteY89" fmla="*/ 2666481 h 13699554"/>
              <a:gd name="connsiteX90" fmla="*/ 4927566 w 24396666"/>
              <a:gd name="connsiteY90" fmla="*/ 818245 h 13699554"/>
              <a:gd name="connsiteX91" fmla="*/ 0 w 24396666"/>
              <a:gd name="connsiteY91" fmla="*/ 0 h 13699554"/>
              <a:gd name="connsiteX92" fmla="*/ 2896282 w 24396666"/>
              <a:gd name="connsiteY92" fmla="*/ 0 h 13699554"/>
              <a:gd name="connsiteX93" fmla="*/ 3686185 w 24396666"/>
              <a:gd name="connsiteY93" fmla="*/ 789904 h 13699554"/>
              <a:gd name="connsiteX94" fmla="*/ 3686185 w 24396666"/>
              <a:gd name="connsiteY94" fmla="*/ 2638142 h 13699554"/>
              <a:gd name="connsiteX95" fmla="*/ 1270506 w 24396666"/>
              <a:gd name="connsiteY95" fmla="*/ 5053823 h 13699554"/>
              <a:gd name="connsiteX96" fmla="*/ 96778 w 24396666"/>
              <a:gd name="connsiteY96" fmla="*/ 5412681 h 13699554"/>
              <a:gd name="connsiteX97" fmla="*/ 0 w 24396666"/>
              <a:gd name="connsiteY97" fmla="*/ 5389052 h 13699554"/>
              <a:gd name="connsiteX0" fmla="*/ 24050284 w 24396666"/>
              <a:gd name="connsiteY0" fmla="*/ 8262950 h 13699554"/>
              <a:gd name="connsiteX1" fmla="*/ 24299894 w 24396666"/>
              <a:gd name="connsiteY1" fmla="*/ 8286874 h 13699554"/>
              <a:gd name="connsiteX2" fmla="*/ 24396666 w 24396666"/>
              <a:gd name="connsiteY2" fmla="*/ 8310502 h 13699554"/>
              <a:gd name="connsiteX3" fmla="*/ 24396666 w 24396666"/>
              <a:gd name="connsiteY3" fmla="*/ 13699554 h 13699554"/>
              <a:gd name="connsiteX4" fmla="*/ 21500386 w 24396666"/>
              <a:gd name="connsiteY4" fmla="*/ 13699554 h 13699554"/>
              <a:gd name="connsiteX5" fmla="*/ 20710484 w 24396666"/>
              <a:gd name="connsiteY5" fmla="*/ 12909651 h 13699554"/>
              <a:gd name="connsiteX6" fmla="*/ 20710484 w 24396666"/>
              <a:gd name="connsiteY6" fmla="*/ 11061414 h 13699554"/>
              <a:gd name="connsiteX7" fmla="*/ 23126164 w 24396666"/>
              <a:gd name="connsiteY7" fmla="*/ 8645732 h 13699554"/>
              <a:gd name="connsiteX8" fmla="*/ 24050284 w 24396666"/>
              <a:gd name="connsiteY8" fmla="*/ 8262950 h 13699554"/>
              <a:gd name="connsiteX9" fmla="*/ 16159995 w 24396666"/>
              <a:gd name="connsiteY9" fmla="*/ 8262949 h 13699554"/>
              <a:gd name="connsiteX10" fmla="*/ 17084112 w 24396666"/>
              <a:gd name="connsiteY10" fmla="*/ 8645731 h 13699554"/>
              <a:gd name="connsiteX11" fmla="*/ 19471452 w 24396666"/>
              <a:gd name="connsiteY11" fmla="*/ 11033072 h 13699554"/>
              <a:gd name="connsiteX12" fmla="*/ 19471452 w 24396666"/>
              <a:gd name="connsiteY12" fmla="*/ 12881309 h 13699554"/>
              <a:gd name="connsiteX13" fmla="*/ 18653208 w 24396666"/>
              <a:gd name="connsiteY13" fmla="*/ 13699554 h 13699554"/>
              <a:gd name="connsiteX14" fmla="*/ 13610099 w 24396666"/>
              <a:gd name="connsiteY14" fmla="*/ 13699554 h 13699554"/>
              <a:gd name="connsiteX15" fmla="*/ 12820194 w 24396666"/>
              <a:gd name="connsiteY15" fmla="*/ 12909649 h 13699554"/>
              <a:gd name="connsiteX16" fmla="*/ 12820194 w 24396666"/>
              <a:gd name="connsiteY16" fmla="*/ 11061413 h 13699554"/>
              <a:gd name="connsiteX17" fmla="*/ 15235875 w 24396666"/>
              <a:gd name="connsiteY17" fmla="*/ 8645731 h 13699554"/>
              <a:gd name="connsiteX18" fmla="*/ 16159995 w 24396666"/>
              <a:gd name="connsiteY18" fmla="*/ 8262949 h 13699554"/>
              <a:gd name="connsiteX19" fmla="*/ 8267360 w 24396666"/>
              <a:gd name="connsiteY19" fmla="*/ 8262949 h 13699554"/>
              <a:gd name="connsiteX20" fmla="*/ 9191480 w 24396666"/>
              <a:gd name="connsiteY20" fmla="*/ 8645731 h 13699554"/>
              <a:gd name="connsiteX21" fmla="*/ 11578818 w 24396666"/>
              <a:gd name="connsiteY21" fmla="*/ 11033072 h 13699554"/>
              <a:gd name="connsiteX22" fmla="*/ 11578818 w 24396666"/>
              <a:gd name="connsiteY22" fmla="*/ 12881309 h 13699554"/>
              <a:gd name="connsiteX23" fmla="*/ 10760574 w 24396666"/>
              <a:gd name="connsiteY23" fmla="*/ 13699554 h 13699554"/>
              <a:gd name="connsiteX24" fmla="*/ 5717466 w 24396666"/>
              <a:gd name="connsiteY24" fmla="*/ 13699554 h 13699554"/>
              <a:gd name="connsiteX25" fmla="*/ 4927562 w 24396666"/>
              <a:gd name="connsiteY25" fmla="*/ 12909649 h 13699554"/>
              <a:gd name="connsiteX26" fmla="*/ 4927562 w 24396666"/>
              <a:gd name="connsiteY26" fmla="*/ 11061413 h 13699554"/>
              <a:gd name="connsiteX27" fmla="*/ 7343242 w 24396666"/>
              <a:gd name="connsiteY27" fmla="*/ 8645731 h 13699554"/>
              <a:gd name="connsiteX28" fmla="*/ 8267360 w 24396666"/>
              <a:gd name="connsiteY28" fmla="*/ 8262949 h 13699554"/>
              <a:gd name="connsiteX29" fmla="*/ 374725 w 24396666"/>
              <a:gd name="connsiteY29" fmla="*/ 8262949 h 13699554"/>
              <a:gd name="connsiteX30" fmla="*/ 1298841 w 24396666"/>
              <a:gd name="connsiteY30" fmla="*/ 8645731 h 13699554"/>
              <a:gd name="connsiteX31" fmla="*/ 3686184 w 24396666"/>
              <a:gd name="connsiteY31" fmla="*/ 11033072 h 13699554"/>
              <a:gd name="connsiteX32" fmla="*/ 3686184 w 24396666"/>
              <a:gd name="connsiteY32" fmla="*/ 12881309 h 13699554"/>
              <a:gd name="connsiteX33" fmla="*/ 2867939 w 24396666"/>
              <a:gd name="connsiteY33" fmla="*/ 13699554 h 13699554"/>
              <a:gd name="connsiteX34" fmla="*/ 0 w 24396666"/>
              <a:gd name="connsiteY34" fmla="*/ 13699554 h 13699554"/>
              <a:gd name="connsiteX35" fmla="*/ 0 w 24396666"/>
              <a:gd name="connsiteY35" fmla="*/ 8317698 h 13699554"/>
              <a:gd name="connsiteX36" fmla="*/ 2632 w 24396666"/>
              <a:gd name="connsiteY36" fmla="*/ 8316778 h 13699554"/>
              <a:gd name="connsiteX37" fmla="*/ 374725 w 24396666"/>
              <a:gd name="connsiteY37" fmla="*/ 8262949 h 13699554"/>
              <a:gd name="connsiteX38" fmla="*/ 20094540 w 24396666"/>
              <a:gd name="connsiteY38" fmla="*/ 3150382 h 13699554"/>
              <a:gd name="connsiteX39" fmla="*/ 21018656 w 24396666"/>
              <a:gd name="connsiteY39" fmla="*/ 3533165 h 13699554"/>
              <a:gd name="connsiteX40" fmla="*/ 23406000 w 24396666"/>
              <a:gd name="connsiteY40" fmla="*/ 5920506 h 13699554"/>
              <a:gd name="connsiteX41" fmla="*/ 23406000 w 24396666"/>
              <a:gd name="connsiteY41" fmla="*/ 7768741 h 13699554"/>
              <a:gd name="connsiteX42" fmla="*/ 20990316 w 24396666"/>
              <a:gd name="connsiteY42" fmla="*/ 10184423 h 13699554"/>
              <a:gd name="connsiteX43" fmla="*/ 19142080 w 24396666"/>
              <a:gd name="connsiteY43" fmla="*/ 10184423 h 13699554"/>
              <a:gd name="connsiteX44" fmla="*/ 16754740 w 24396666"/>
              <a:gd name="connsiteY44" fmla="*/ 7797081 h 13699554"/>
              <a:gd name="connsiteX45" fmla="*/ 16754740 w 24396666"/>
              <a:gd name="connsiteY45" fmla="*/ 5948847 h 13699554"/>
              <a:gd name="connsiteX46" fmla="*/ 19170420 w 24396666"/>
              <a:gd name="connsiteY46" fmla="*/ 3533165 h 13699554"/>
              <a:gd name="connsiteX47" fmla="*/ 20094540 w 24396666"/>
              <a:gd name="connsiteY47" fmla="*/ 3150382 h 13699554"/>
              <a:gd name="connsiteX48" fmla="*/ 11277789 w 24396666"/>
              <a:gd name="connsiteY48" fmla="*/ 3533165 h 13699554"/>
              <a:gd name="connsiteX49" fmla="*/ 13126022 w 24396666"/>
              <a:gd name="connsiteY49" fmla="*/ 3533165 h 13699554"/>
              <a:gd name="connsiteX50" fmla="*/ 15513363 w 24396666"/>
              <a:gd name="connsiteY50" fmla="*/ 5920506 h 13699554"/>
              <a:gd name="connsiteX51" fmla="*/ 15513363 w 24396666"/>
              <a:gd name="connsiteY51" fmla="*/ 7768741 h 13699554"/>
              <a:gd name="connsiteX52" fmla="*/ 13097681 w 24396666"/>
              <a:gd name="connsiteY52" fmla="*/ 10184423 h 13699554"/>
              <a:gd name="connsiteX53" fmla="*/ 11249448 w 24396666"/>
              <a:gd name="connsiteY53" fmla="*/ 10184423 h 13699554"/>
              <a:gd name="connsiteX54" fmla="*/ 8862105 w 24396666"/>
              <a:gd name="connsiteY54" fmla="*/ 7797081 h 13699554"/>
              <a:gd name="connsiteX55" fmla="*/ 8862105 w 24396666"/>
              <a:gd name="connsiteY55" fmla="*/ 5948847 h 13699554"/>
              <a:gd name="connsiteX56" fmla="*/ 11277789 w 24396666"/>
              <a:gd name="connsiteY56" fmla="*/ 3533165 h 13699554"/>
              <a:gd name="connsiteX57" fmla="*/ 4309271 w 24396666"/>
              <a:gd name="connsiteY57" fmla="*/ 3141365 h 13699554"/>
              <a:gd name="connsiteX58" fmla="*/ 5233390 w 24396666"/>
              <a:gd name="connsiteY58" fmla="*/ 3524147 h 13699554"/>
              <a:gd name="connsiteX59" fmla="*/ 7620730 w 24396666"/>
              <a:gd name="connsiteY59" fmla="*/ 5911490 h 13699554"/>
              <a:gd name="connsiteX60" fmla="*/ 7620730 w 24396666"/>
              <a:gd name="connsiteY60" fmla="*/ 7759725 h 13699554"/>
              <a:gd name="connsiteX61" fmla="*/ 5205048 w 24396666"/>
              <a:gd name="connsiteY61" fmla="*/ 10175406 h 13699554"/>
              <a:gd name="connsiteX62" fmla="*/ 3356814 w 24396666"/>
              <a:gd name="connsiteY62" fmla="*/ 10175406 h 13699554"/>
              <a:gd name="connsiteX63" fmla="*/ 969470 w 24396666"/>
              <a:gd name="connsiteY63" fmla="*/ 7788065 h 13699554"/>
              <a:gd name="connsiteX64" fmla="*/ 969470 w 24396666"/>
              <a:gd name="connsiteY64" fmla="*/ 5939830 h 13699554"/>
              <a:gd name="connsiteX65" fmla="*/ 3385154 w 24396666"/>
              <a:gd name="connsiteY65" fmla="*/ 3524147 h 13699554"/>
              <a:gd name="connsiteX66" fmla="*/ 4309271 w 24396666"/>
              <a:gd name="connsiteY66" fmla="*/ 3141365 h 13699554"/>
              <a:gd name="connsiteX67" fmla="*/ 21528730 w 24396666"/>
              <a:gd name="connsiteY67" fmla="*/ 0 h 13699554"/>
              <a:gd name="connsiteX68" fmla="*/ 24396666 w 24396666"/>
              <a:gd name="connsiteY68" fmla="*/ 0 h 13699554"/>
              <a:gd name="connsiteX69" fmla="*/ 24396666 w 24396666"/>
              <a:gd name="connsiteY69" fmla="*/ 5381858 h 13699554"/>
              <a:gd name="connsiteX70" fmla="*/ 24394034 w 24396666"/>
              <a:gd name="connsiteY70" fmla="*/ 5382778 h 13699554"/>
              <a:gd name="connsiteX71" fmla="*/ 23097824 w 24396666"/>
              <a:gd name="connsiteY71" fmla="*/ 5053825 h 13699554"/>
              <a:gd name="connsiteX72" fmla="*/ 20710484 w 24396666"/>
              <a:gd name="connsiteY72" fmla="*/ 2666482 h 13699554"/>
              <a:gd name="connsiteX73" fmla="*/ 20710484 w 24396666"/>
              <a:gd name="connsiteY73" fmla="*/ 818246 h 13699554"/>
              <a:gd name="connsiteX74" fmla="*/ 21528730 w 24396666"/>
              <a:gd name="connsiteY74" fmla="*/ 0 h 13699554"/>
              <a:gd name="connsiteX75" fmla="*/ 13638440 w 24396666"/>
              <a:gd name="connsiteY75" fmla="*/ 0 h 13699554"/>
              <a:gd name="connsiteX76" fmla="*/ 18681552 w 24396666"/>
              <a:gd name="connsiteY76" fmla="*/ 0 h 13699554"/>
              <a:gd name="connsiteX77" fmla="*/ 19471456 w 24396666"/>
              <a:gd name="connsiteY77" fmla="*/ 789904 h 13699554"/>
              <a:gd name="connsiteX78" fmla="*/ 19471456 w 24396666"/>
              <a:gd name="connsiteY78" fmla="*/ 2638142 h 13699554"/>
              <a:gd name="connsiteX79" fmla="*/ 17055772 w 24396666"/>
              <a:gd name="connsiteY79" fmla="*/ 5053823 h 13699554"/>
              <a:gd name="connsiteX80" fmla="*/ 15207537 w 24396666"/>
              <a:gd name="connsiteY80" fmla="*/ 5053823 h 13699554"/>
              <a:gd name="connsiteX81" fmla="*/ 12820195 w 24396666"/>
              <a:gd name="connsiteY81" fmla="*/ 2666481 h 13699554"/>
              <a:gd name="connsiteX82" fmla="*/ 12820195 w 24396666"/>
              <a:gd name="connsiteY82" fmla="*/ 818245 h 13699554"/>
              <a:gd name="connsiteX83" fmla="*/ 13638440 w 24396666"/>
              <a:gd name="connsiteY83" fmla="*/ 0 h 13699554"/>
              <a:gd name="connsiteX84" fmla="*/ 5745810 w 24396666"/>
              <a:gd name="connsiteY84" fmla="*/ 0 h 13699554"/>
              <a:gd name="connsiteX85" fmla="*/ 10788917 w 24396666"/>
              <a:gd name="connsiteY85" fmla="*/ 0 h 13699554"/>
              <a:gd name="connsiteX86" fmla="*/ 11578821 w 24396666"/>
              <a:gd name="connsiteY86" fmla="*/ 789904 h 13699554"/>
              <a:gd name="connsiteX87" fmla="*/ 11578821 w 24396666"/>
              <a:gd name="connsiteY87" fmla="*/ 2638142 h 13699554"/>
              <a:gd name="connsiteX88" fmla="*/ 9163141 w 24396666"/>
              <a:gd name="connsiteY88" fmla="*/ 5053823 h 13699554"/>
              <a:gd name="connsiteX89" fmla="*/ 7314906 w 24396666"/>
              <a:gd name="connsiteY89" fmla="*/ 5053823 h 13699554"/>
              <a:gd name="connsiteX90" fmla="*/ 4927566 w 24396666"/>
              <a:gd name="connsiteY90" fmla="*/ 2666481 h 13699554"/>
              <a:gd name="connsiteX91" fmla="*/ 4927566 w 24396666"/>
              <a:gd name="connsiteY91" fmla="*/ 818245 h 13699554"/>
              <a:gd name="connsiteX92" fmla="*/ 5745810 w 24396666"/>
              <a:gd name="connsiteY92" fmla="*/ 0 h 13699554"/>
              <a:gd name="connsiteX93" fmla="*/ 0 w 24396666"/>
              <a:gd name="connsiteY93" fmla="*/ 0 h 13699554"/>
              <a:gd name="connsiteX94" fmla="*/ 2896282 w 24396666"/>
              <a:gd name="connsiteY94" fmla="*/ 0 h 13699554"/>
              <a:gd name="connsiteX95" fmla="*/ 3686185 w 24396666"/>
              <a:gd name="connsiteY95" fmla="*/ 789904 h 13699554"/>
              <a:gd name="connsiteX96" fmla="*/ 3686185 w 24396666"/>
              <a:gd name="connsiteY96" fmla="*/ 2638142 h 13699554"/>
              <a:gd name="connsiteX97" fmla="*/ 1270506 w 24396666"/>
              <a:gd name="connsiteY97" fmla="*/ 5053823 h 13699554"/>
              <a:gd name="connsiteX98" fmla="*/ 96778 w 24396666"/>
              <a:gd name="connsiteY98" fmla="*/ 5412681 h 13699554"/>
              <a:gd name="connsiteX99" fmla="*/ 0 w 24396666"/>
              <a:gd name="connsiteY99" fmla="*/ 5389052 h 13699554"/>
              <a:gd name="connsiteX100" fmla="*/ 0 w 24396666"/>
              <a:gd name="connsiteY100" fmla="*/ 0 h 13699554"/>
              <a:gd name="connsiteX0" fmla="*/ 24050284 w 24396666"/>
              <a:gd name="connsiteY0" fmla="*/ 8262950 h 13699554"/>
              <a:gd name="connsiteX1" fmla="*/ 24299894 w 24396666"/>
              <a:gd name="connsiteY1" fmla="*/ 8286874 h 13699554"/>
              <a:gd name="connsiteX2" fmla="*/ 24396666 w 24396666"/>
              <a:gd name="connsiteY2" fmla="*/ 8310502 h 13699554"/>
              <a:gd name="connsiteX3" fmla="*/ 24396666 w 24396666"/>
              <a:gd name="connsiteY3" fmla="*/ 13699554 h 13699554"/>
              <a:gd name="connsiteX4" fmla="*/ 21500386 w 24396666"/>
              <a:gd name="connsiteY4" fmla="*/ 13699554 h 13699554"/>
              <a:gd name="connsiteX5" fmla="*/ 20710484 w 24396666"/>
              <a:gd name="connsiteY5" fmla="*/ 12909651 h 13699554"/>
              <a:gd name="connsiteX6" fmla="*/ 20710484 w 24396666"/>
              <a:gd name="connsiteY6" fmla="*/ 11061414 h 13699554"/>
              <a:gd name="connsiteX7" fmla="*/ 23126164 w 24396666"/>
              <a:gd name="connsiteY7" fmla="*/ 8645732 h 13699554"/>
              <a:gd name="connsiteX8" fmla="*/ 24050284 w 24396666"/>
              <a:gd name="connsiteY8" fmla="*/ 8262950 h 13699554"/>
              <a:gd name="connsiteX9" fmla="*/ 16159995 w 24396666"/>
              <a:gd name="connsiteY9" fmla="*/ 8262949 h 13699554"/>
              <a:gd name="connsiteX10" fmla="*/ 17084112 w 24396666"/>
              <a:gd name="connsiteY10" fmla="*/ 8645731 h 13699554"/>
              <a:gd name="connsiteX11" fmla="*/ 19471452 w 24396666"/>
              <a:gd name="connsiteY11" fmla="*/ 11033072 h 13699554"/>
              <a:gd name="connsiteX12" fmla="*/ 19471452 w 24396666"/>
              <a:gd name="connsiteY12" fmla="*/ 12881309 h 13699554"/>
              <a:gd name="connsiteX13" fmla="*/ 18653208 w 24396666"/>
              <a:gd name="connsiteY13" fmla="*/ 13699554 h 13699554"/>
              <a:gd name="connsiteX14" fmla="*/ 13610099 w 24396666"/>
              <a:gd name="connsiteY14" fmla="*/ 13699554 h 13699554"/>
              <a:gd name="connsiteX15" fmla="*/ 12820194 w 24396666"/>
              <a:gd name="connsiteY15" fmla="*/ 12909649 h 13699554"/>
              <a:gd name="connsiteX16" fmla="*/ 12820194 w 24396666"/>
              <a:gd name="connsiteY16" fmla="*/ 11061413 h 13699554"/>
              <a:gd name="connsiteX17" fmla="*/ 15235875 w 24396666"/>
              <a:gd name="connsiteY17" fmla="*/ 8645731 h 13699554"/>
              <a:gd name="connsiteX18" fmla="*/ 16159995 w 24396666"/>
              <a:gd name="connsiteY18" fmla="*/ 8262949 h 13699554"/>
              <a:gd name="connsiteX19" fmla="*/ 8267360 w 24396666"/>
              <a:gd name="connsiteY19" fmla="*/ 8262949 h 13699554"/>
              <a:gd name="connsiteX20" fmla="*/ 9191480 w 24396666"/>
              <a:gd name="connsiteY20" fmla="*/ 8645731 h 13699554"/>
              <a:gd name="connsiteX21" fmla="*/ 11578818 w 24396666"/>
              <a:gd name="connsiteY21" fmla="*/ 11033072 h 13699554"/>
              <a:gd name="connsiteX22" fmla="*/ 11578818 w 24396666"/>
              <a:gd name="connsiteY22" fmla="*/ 12881309 h 13699554"/>
              <a:gd name="connsiteX23" fmla="*/ 10760574 w 24396666"/>
              <a:gd name="connsiteY23" fmla="*/ 13699554 h 13699554"/>
              <a:gd name="connsiteX24" fmla="*/ 5717466 w 24396666"/>
              <a:gd name="connsiteY24" fmla="*/ 13699554 h 13699554"/>
              <a:gd name="connsiteX25" fmla="*/ 4927562 w 24396666"/>
              <a:gd name="connsiteY25" fmla="*/ 12909649 h 13699554"/>
              <a:gd name="connsiteX26" fmla="*/ 4927562 w 24396666"/>
              <a:gd name="connsiteY26" fmla="*/ 11061413 h 13699554"/>
              <a:gd name="connsiteX27" fmla="*/ 7343242 w 24396666"/>
              <a:gd name="connsiteY27" fmla="*/ 8645731 h 13699554"/>
              <a:gd name="connsiteX28" fmla="*/ 8267360 w 24396666"/>
              <a:gd name="connsiteY28" fmla="*/ 8262949 h 13699554"/>
              <a:gd name="connsiteX29" fmla="*/ 374725 w 24396666"/>
              <a:gd name="connsiteY29" fmla="*/ 8262949 h 13699554"/>
              <a:gd name="connsiteX30" fmla="*/ 1298841 w 24396666"/>
              <a:gd name="connsiteY30" fmla="*/ 8645731 h 13699554"/>
              <a:gd name="connsiteX31" fmla="*/ 3686184 w 24396666"/>
              <a:gd name="connsiteY31" fmla="*/ 11033072 h 13699554"/>
              <a:gd name="connsiteX32" fmla="*/ 3686184 w 24396666"/>
              <a:gd name="connsiteY32" fmla="*/ 12881309 h 13699554"/>
              <a:gd name="connsiteX33" fmla="*/ 2867939 w 24396666"/>
              <a:gd name="connsiteY33" fmla="*/ 13699554 h 13699554"/>
              <a:gd name="connsiteX34" fmla="*/ 0 w 24396666"/>
              <a:gd name="connsiteY34" fmla="*/ 13699554 h 13699554"/>
              <a:gd name="connsiteX35" fmla="*/ 0 w 24396666"/>
              <a:gd name="connsiteY35" fmla="*/ 8317698 h 13699554"/>
              <a:gd name="connsiteX36" fmla="*/ 2632 w 24396666"/>
              <a:gd name="connsiteY36" fmla="*/ 8316778 h 13699554"/>
              <a:gd name="connsiteX37" fmla="*/ 374725 w 24396666"/>
              <a:gd name="connsiteY37" fmla="*/ 8262949 h 13699554"/>
              <a:gd name="connsiteX38" fmla="*/ 20094540 w 24396666"/>
              <a:gd name="connsiteY38" fmla="*/ 3150382 h 13699554"/>
              <a:gd name="connsiteX39" fmla="*/ 21018656 w 24396666"/>
              <a:gd name="connsiteY39" fmla="*/ 3533165 h 13699554"/>
              <a:gd name="connsiteX40" fmla="*/ 23406000 w 24396666"/>
              <a:gd name="connsiteY40" fmla="*/ 5920506 h 13699554"/>
              <a:gd name="connsiteX41" fmla="*/ 23406000 w 24396666"/>
              <a:gd name="connsiteY41" fmla="*/ 7768741 h 13699554"/>
              <a:gd name="connsiteX42" fmla="*/ 20990316 w 24396666"/>
              <a:gd name="connsiteY42" fmla="*/ 10184423 h 13699554"/>
              <a:gd name="connsiteX43" fmla="*/ 19142080 w 24396666"/>
              <a:gd name="connsiteY43" fmla="*/ 10184423 h 13699554"/>
              <a:gd name="connsiteX44" fmla="*/ 16754740 w 24396666"/>
              <a:gd name="connsiteY44" fmla="*/ 7797081 h 13699554"/>
              <a:gd name="connsiteX45" fmla="*/ 16754740 w 24396666"/>
              <a:gd name="connsiteY45" fmla="*/ 5948847 h 13699554"/>
              <a:gd name="connsiteX46" fmla="*/ 19170420 w 24396666"/>
              <a:gd name="connsiteY46" fmla="*/ 3533165 h 13699554"/>
              <a:gd name="connsiteX47" fmla="*/ 20094540 w 24396666"/>
              <a:gd name="connsiteY47" fmla="*/ 3150382 h 13699554"/>
              <a:gd name="connsiteX48" fmla="*/ 11277789 w 24396666"/>
              <a:gd name="connsiteY48" fmla="*/ 3533165 h 13699554"/>
              <a:gd name="connsiteX49" fmla="*/ 15513363 w 24396666"/>
              <a:gd name="connsiteY49" fmla="*/ 5920506 h 13699554"/>
              <a:gd name="connsiteX50" fmla="*/ 15513363 w 24396666"/>
              <a:gd name="connsiteY50" fmla="*/ 7768741 h 13699554"/>
              <a:gd name="connsiteX51" fmla="*/ 13097681 w 24396666"/>
              <a:gd name="connsiteY51" fmla="*/ 10184423 h 13699554"/>
              <a:gd name="connsiteX52" fmla="*/ 11249448 w 24396666"/>
              <a:gd name="connsiteY52" fmla="*/ 10184423 h 13699554"/>
              <a:gd name="connsiteX53" fmla="*/ 8862105 w 24396666"/>
              <a:gd name="connsiteY53" fmla="*/ 7797081 h 13699554"/>
              <a:gd name="connsiteX54" fmla="*/ 8862105 w 24396666"/>
              <a:gd name="connsiteY54" fmla="*/ 5948847 h 13699554"/>
              <a:gd name="connsiteX55" fmla="*/ 11277789 w 24396666"/>
              <a:gd name="connsiteY55" fmla="*/ 3533165 h 13699554"/>
              <a:gd name="connsiteX56" fmla="*/ 4309271 w 24396666"/>
              <a:gd name="connsiteY56" fmla="*/ 3141365 h 13699554"/>
              <a:gd name="connsiteX57" fmla="*/ 5233390 w 24396666"/>
              <a:gd name="connsiteY57" fmla="*/ 3524147 h 13699554"/>
              <a:gd name="connsiteX58" fmla="*/ 7620730 w 24396666"/>
              <a:gd name="connsiteY58" fmla="*/ 5911490 h 13699554"/>
              <a:gd name="connsiteX59" fmla="*/ 7620730 w 24396666"/>
              <a:gd name="connsiteY59" fmla="*/ 7759725 h 13699554"/>
              <a:gd name="connsiteX60" fmla="*/ 5205048 w 24396666"/>
              <a:gd name="connsiteY60" fmla="*/ 10175406 h 13699554"/>
              <a:gd name="connsiteX61" fmla="*/ 3356814 w 24396666"/>
              <a:gd name="connsiteY61" fmla="*/ 10175406 h 13699554"/>
              <a:gd name="connsiteX62" fmla="*/ 969470 w 24396666"/>
              <a:gd name="connsiteY62" fmla="*/ 7788065 h 13699554"/>
              <a:gd name="connsiteX63" fmla="*/ 969470 w 24396666"/>
              <a:gd name="connsiteY63" fmla="*/ 5939830 h 13699554"/>
              <a:gd name="connsiteX64" fmla="*/ 3385154 w 24396666"/>
              <a:gd name="connsiteY64" fmla="*/ 3524147 h 13699554"/>
              <a:gd name="connsiteX65" fmla="*/ 4309271 w 24396666"/>
              <a:gd name="connsiteY65" fmla="*/ 3141365 h 13699554"/>
              <a:gd name="connsiteX66" fmla="*/ 21528730 w 24396666"/>
              <a:gd name="connsiteY66" fmla="*/ 0 h 13699554"/>
              <a:gd name="connsiteX67" fmla="*/ 24396666 w 24396666"/>
              <a:gd name="connsiteY67" fmla="*/ 0 h 13699554"/>
              <a:gd name="connsiteX68" fmla="*/ 24396666 w 24396666"/>
              <a:gd name="connsiteY68" fmla="*/ 5381858 h 13699554"/>
              <a:gd name="connsiteX69" fmla="*/ 24394034 w 24396666"/>
              <a:gd name="connsiteY69" fmla="*/ 5382778 h 13699554"/>
              <a:gd name="connsiteX70" fmla="*/ 23097824 w 24396666"/>
              <a:gd name="connsiteY70" fmla="*/ 5053825 h 13699554"/>
              <a:gd name="connsiteX71" fmla="*/ 20710484 w 24396666"/>
              <a:gd name="connsiteY71" fmla="*/ 2666482 h 13699554"/>
              <a:gd name="connsiteX72" fmla="*/ 20710484 w 24396666"/>
              <a:gd name="connsiteY72" fmla="*/ 818246 h 13699554"/>
              <a:gd name="connsiteX73" fmla="*/ 21528730 w 24396666"/>
              <a:gd name="connsiteY73" fmla="*/ 0 h 13699554"/>
              <a:gd name="connsiteX74" fmla="*/ 13638440 w 24396666"/>
              <a:gd name="connsiteY74" fmla="*/ 0 h 13699554"/>
              <a:gd name="connsiteX75" fmla="*/ 18681552 w 24396666"/>
              <a:gd name="connsiteY75" fmla="*/ 0 h 13699554"/>
              <a:gd name="connsiteX76" fmla="*/ 19471456 w 24396666"/>
              <a:gd name="connsiteY76" fmla="*/ 789904 h 13699554"/>
              <a:gd name="connsiteX77" fmla="*/ 19471456 w 24396666"/>
              <a:gd name="connsiteY77" fmla="*/ 2638142 h 13699554"/>
              <a:gd name="connsiteX78" fmla="*/ 17055772 w 24396666"/>
              <a:gd name="connsiteY78" fmla="*/ 5053823 h 13699554"/>
              <a:gd name="connsiteX79" fmla="*/ 15207537 w 24396666"/>
              <a:gd name="connsiteY79" fmla="*/ 5053823 h 13699554"/>
              <a:gd name="connsiteX80" fmla="*/ 12820195 w 24396666"/>
              <a:gd name="connsiteY80" fmla="*/ 2666481 h 13699554"/>
              <a:gd name="connsiteX81" fmla="*/ 12820195 w 24396666"/>
              <a:gd name="connsiteY81" fmla="*/ 818245 h 13699554"/>
              <a:gd name="connsiteX82" fmla="*/ 13638440 w 24396666"/>
              <a:gd name="connsiteY82" fmla="*/ 0 h 13699554"/>
              <a:gd name="connsiteX83" fmla="*/ 5745810 w 24396666"/>
              <a:gd name="connsiteY83" fmla="*/ 0 h 13699554"/>
              <a:gd name="connsiteX84" fmla="*/ 10788917 w 24396666"/>
              <a:gd name="connsiteY84" fmla="*/ 0 h 13699554"/>
              <a:gd name="connsiteX85" fmla="*/ 11578821 w 24396666"/>
              <a:gd name="connsiteY85" fmla="*/ 789904 h 13699554"/>
              <a:gd name="connsiteX86" fmla="*/ 11578821 w 24396666"/>
              <a:gd name="connsiteY86" fmla="*/ 2638142 h 13699554"/>
              <a:gd name="connsiteX87" fmla="*/ 9163141 w 24396666"/>
              <a:gd name="connsiteY87" fmla="*/ 5053823 h 13699554"/>
              <a:gd name="connsiteX88" fmla="*/ 7314906 w 24396666"/>
              <a:gd name="connsiteY88" fmla="*/ 5053823 h 13699554"/>
              <a:gd name="connsiteX89" fmla="*/ 4927566 w 24396666"/>
              <a:gd name="connsiteY89" fmla="*/ 2666481 h 13699554"/>
              <a:gd name="connsiteX90" fmla="*/ 4927566 w 24396666"/>
              <a:gd name="connsiteY90" fmla="*/ 818245 h 13699554"/>
              <a:gd name="connsiteX91" fmla="*/ 5745810 w 24396666"/>
              <a:gd name="connsiteY91" fmla="*/ 0 h 13699554"/>
              <a:gd name="connsiteX92" fmla="*/ 0 w 24396666"/>
              <a:gd name="connsiteY92" fmla="*/ 0 h 13699554"/>
              <a:gd name="connsiteX93" fmla="*/ 2896282 w 24396666"/>
              <a:gd name="connsiteY93" fmla="*/ 0 h 13699554"/>
              <a:gd name="connsiteX94" fmla="*/ 3686185 w 24396666"/>
              <a:gd name="connsiteY94" fmla="*/ 789904 h 13699554"/>
              <a:gd name="connsiteX95" fmla="*/ 3686185 w 24396666"/>
              <a:gd name="connsiteY95" fmla="*/ 2638142 h 13699554"/>
              <a:gd name="connsiteX96" fmla="*/ 1270506 w 24396666"/>
              <a:gd name="connsiteY96" fmla="*/ 5053823 h 13699554"/>
              <a:gd name="connsiteX97" fmla="*/ 96778 w 24396666"/>
              <a:gd name="connsiteY97" fmla="*/ 5412681 h 13699554"/>
              <a:gd name="connsiteX98" fmla="*/ 0 w 24396666"/>
              <a:gd name="connsiteY98" fmla="*/ 5389052 h 13699554"/>
              <a:gd name="connsiteX99" fmla="*/ 0 w 24396666"/>
              <a:gd name="connsiteY99" fmla="*/ 0 h 13699554"/>
              <a:gd name="connsiteX0" fmla="*/ 24050284 w 24396666"/>
              <a:gd name="connsiteY0" fmla="*/ 8262950 h 13699554"/>
              <a:gd name="connsiteX1" fmla="*/ 24299894 w 24396666"/>
              <a:gd name="connsiteY1" fmla="*/ 8286874 h 13699554"/>
              <a:gd name="connsiteX2" fmla="*/ 24396666 w 24396666"/>
              <a:gd name="connsiteY2" fmla="*/ 8310502 h 13699554"/>
              <a:gd name="connsiteX3" fmla="*/ 24396666 w 24396666"/>
              <a:gd name="connsiteY3" fmla="*/ 13699554 h 13699554"/>
              <a:gd name="connsiteX4" fmla="*/ 21500386 w 24396666"/>
              <a:gd name="connsiteY4" fmla="*/ 13699554 h 13699554"/>
              <a:gd name="connsiteX5" fmla="*/ 20710484 w 24396666"/>
              <a:gd name="connsiteY5" fmla="*/ 12909651 h 13699554"/>
              <a:gd name="connsiteX6" fmla="*/ 20710484 w 24396666"/>
              <a:gd name="connsiteY6" fmla="*/ 11061414 h 13699554"/>
              <a:gd name="connsiteX7" fmla="*/ 23126164 w 24396666"/>
              <a:gd name="connsiteY7" fmla="*/ 8645732 h 13699554"/>
              <a:gd name="connsiteX8" fmla="*/ 24050284 w 24396666"/>
              <a:gd name="connsiteY8" fmla="*/ 8262950 h 13699554"/>
              <a:gd name="connsiteX9" fmla="*/ 16159995 w 24396666"/>
              <a:gd name="connsiteY9" fmla="*/ 8262949 h 13699554"/>
              <a:gd name="connsiteX10" fmla="*/ 17084112 w 24396666"/>
              <a:gd name="connsiteY10" fmla="*/ 8645731 h 13699554"/>
              <a:gd name="connsiteX11" fmla="*/ 19471452 w 24396666"/>
              <a:gd name="connsiteY11" fmla="*/ 11033072 h 13699554"/>
              <a:gd name="connsiteX12" fmla="*/ 19471452 w 24396666"/>
              <a:gd name="connsiteY12" fmla="*/ 12881309 h 13699554"/>
              <a:gd name="connsiteX13" fmla="*/ 18653208 w 24396666"/>
              <a:gd name="connsiteY13" fmla="*/ 13699554 h 13699554"/>
              <a:gd name="connsiteX14" fmla="*/ 13610099 w 24396666"/>
              <a:gd name="connsiteY14" fmla="*/ 13699554 h 13699554"/>
              <a:gd name="connsiteX15" fmla="*/ 12820194 w 24396666"/>
              <a:gd name="connsiteY15" fmla="*/ 12909649 h 13699554"/>
              <a:gd name="connsiteX16" fmla="*/ 12820194 w 24396666"/>
              <a:gd name="connsiteY16" fmla="*/ 11061413 h 13699554"/>
              <a:gd name="connsiteX17" fmla="*/ 15235875 w 24396666"/>
              <a:gd name="connsiteY17" fmla="*/ 8645731 h 13699554"/>
              <a:gd name="connsiteX18" fmla="*/ 16159995 w 24396666"/>
              <a:gd name="connsiteY18" fmla="*/ 8262949 h 13699554"/>
              <a:gd name="connsiteX19" fmla="*/ 8267360 w 24396666"/>
              <a:gd name="connsiteY19" fmla="*/ 8262949 h 13699554"/>
              <a:gd name="connsiteX20" fmla="*/ 9191480 w 24396666"/>
              <a:gd name="connsiteY20" fmla="*/ 8645731 h 13699554"/>
              <a:gd name="connsiteX21" fmla="*/ 11578818 w 24396666"/>
              <a:gd name="connsiteY21" fmla="*/ 11033072 h 13699554"/>
              <a:gd name="connsiteX22" fmla="*/ 11578818 w 24396666"/>
              <a:gd name="connsiteY22" fmla="*/ 12881309 h 13699554"/>
              <a:gd name="connsiteX23" fmla="*/ 10760574 w 24396666"/>
              <a:gd name="connsiteY23" fmla="*/ 13699554 h 13699554"/>
              <a:gd name="connsiteX24" fmla="*/ 5717466 w 24396666"/>
              <a:gd name="connsiteY24" fmla="*/ 13699554 h 13699554"/>
              <a:gd name="connsiteX25" fmla="*/ 4927562 w 24396666"/>
              <a:gd name="connsiteY25" fmla="*/ 12909649 h 13699554"/>
              <a:gd name="connsiteX26" fmla="*/ 4927562 w 24396666"/>
              <a:gd name="connsiteY26" fmla="*/ 11061413 h 13699554"/>
              <a:gd name="connsiteX27" fmla="*/ 7343242 w 24396666"/>
              <a:gd name="connsiteY27" fmla="*/ 8645731 h 13699554"/>
              <a:gd name="connsiteX28" fmla="*/ 8267360 w 24396666"/>
              <a:gd name="connsiteY28" fmla="*/ 8262949 h 13699554"/>
              <a:gd name="connsiteX29" fmla="*/ 374725 w 24396666"/>
              <a:gd name="connsiteY29" fmla="*/ 8262949 h 13699554"/>
              <a:gd name="connsiteX30" fmla="*/ 1298841 w 24396666"/>
              <a:gd name="connsiteY30" fmla="*/ 8645731 h 13699554"/>
              <a:gd name="connsiteX31" fmla="*/ 3686184 w 24396666"/>
              <a:gd name="connsiteY31" fmla="*/ 11033072 h 13699554"/>
              <a:gd name="connsiteX32" fmla="*/ 3686184 w 24396666"/>
              <a:gd name="connsiteY32" fmla="*/ 12881309 h 13699554"/>
              <a:gd name="connsiteX33" fmla="*/ 2867939 w 24396666"/>
              <a:gd name="connsiteY33" fmla="*/ 13699554 h 13699554"/>
              <a:gd name="connsiteX34" fmla="*/ 0 w 24396666"/>
              <a:gd name="connsiteY34" fmla="*/ 13699554 h 13699554"/>
              <a:gd name="connsiteX35" fmla="*/ 0 w 24396666"/>
              <a:gd name="connsiteY35" fmla="*/ 8317698 h 13699554"/>
              <a:gd name="connsiteX36" fmla="*/ 2632 w 24396666"/>
              <a:gd name="connsiteY36" fmla="*/ 8316778 h 13699554"/>
              <a:gd name="connsiteX37" fmla="*/ 374725 w 24396666"/>
              <a:gd name="connsiteY37" fmla="*/ 8262949 h 13699554"/>
              <a:gd name="connsiteX38" fmla="*/ 20094540 w 24396666"/>
              <a:gd name="connsiteY38" fmla="*/ 3150382 h 13699554"/>
              <a:gd name="connsiteX39" fmla="*/ 21018656 w 24396666"/>
              <a:gd name="connsiteY39" fmla="*/ 3533165 h 13699554"/>
              <a:gd name="connsiteX40" fmla="*/ 23406000 w 24396666"/>
              <a:gd name="connsiteY40" fmla="*/ 5920506 h 13699554"/>
              <a:gd name="connsiteX41" fmla="*/ 23406000 w 24396666"/>
              <a:gd name="connsiteY41" fmla="*/ 7768741 h 13699554"/>
              <a:gd name="connsiteX42" fmla="*/ 20990316 w 24396666"/>
              <a:gd name="connsiteY42" fmla="*/ 10184423 h 13699554"/>
              <a:gd name="connsiteX43" fmla="*/ 19142080 w 24396666"/>
              <a:gd name="connsiteY43" fmla="*/ 10184423 h 13699554"/>
              <a:gd name="connsiteX44" fmla="*/ 16754740 w 24396666"/>
              <a:gd name="connsiteY44" fmla="*/ 7797081 h 13699554"/>
              <a:gd name="connsiteX45" fmla="*/ 16754740 w 24396666"/>
              <a:gd name="connsiteY45" fmla="*/ 5948847 h 13699554"/>
              <a:gd name="connsiteX46" fmla="*/ 19170420 w 24396666"/>
              <a:gd name="connsiteY46" fmla="*/ 3533165 h 13699554"/>
              <a:gd name="connsiteX47" fmla="*/ 20094540 w 24396666"/>
              <a:gd name="connsiteY47" fmla="*/ 3150382 h 13699554"/>
              <a:gd name="connsiteX48" fmla="*/ 11277789 w 24396666"/>
              <a:gd name="connsiteY48" fmla="*/ 3533165 h 13699554"/>
              <a:gd name="connsiteX49" fmla="*/ 15513363 w 24396666"/>
              <a:gd name="connsiteY49" fmla="*/ 7768741 h 13699554"/>
              <a:gd name="connsiteX50" fmla="*/ 13097681 w 24396666"/>
              <a:gd name="connsiteY50" fmla="*/ 10184423 h 13699554"/>
              <a:gd name="connsiteX51" fmla="*/ 11249448 w 24396666"/>
              <a:gd name="connsiteY51" fmla="*/ 10184423 h 13699554"/>
              <a:gd name="connsiteX52" fmla="*/ 8862105 w 24396666"/>
              <a:gd name="connsiteY52" fmla="*/ 7797081 h 13699554"/>
              <a:gd name="connsiteX53" fmla="*/ 8862105 w 24396666"/>
              <a:gd name="connsiteY53" fmla="*/ 5948847 h 13699554"/>
              <a:gd name="connsiteX54" fmla="*/ 11277789 w 24396666"/>
              <a:gd name="connsiteY54" fmla="*/ 3533165 h 13699554"/>
              <a:gd name="connsiteX55" fmla="*/ 4309271 w 24396666"/>
              <a:gd name="connsiteY55" fmla="*/ 3141365 h 13699554"/>
              <a:gd name="connsiteX56" fmla="*/ 5233390 w 24396666"/>
              <a:gd name="connsiteY56" fmla="*/ 3524147 h 13699554"/>
              <a:gd name="connsiteX57" fmla="*/ 7620730 w 24396666"/>
              <a:gd name="connsiteY57" fmla="*/ 5911490 h 13699554"/>
              <a:gd name="connsiteX58" fmla="*/ 7620730 w 24396666"/>
              <a:gd name="connsiteY58" fmla="*/ 7759725 h 13699554"/>
              <a:gd name="connsiteX59" fmla="*/ 5205048 w 24396666"/>
              <a:gd name="connsiteY59" fmla="*/ 10175406 h 13699554"/>
              <a:gd name="connsiteX60" fmla="*/ 3356814 w 24396666"/>
              <a:gd name="connsiteY60" fmla="*/ 10175406 h 13699554"/>
              <a:gd name="connsiteX61" fmla="*/ 969470 w 24396666"/>
              <a:gd name="connsiteY61" fmla="*/ 7788065 h 13699554"/>
              <a:gd name="connsiteX62" fmla="*/ 969470 w 24396666"/>
              <a:gd name="connsiteY62" fmla="*/ 5939830 h 13699554"/>
              <a:gd name="connsiteX63" fmla="*/ 3385154 w 24396666"/>
              <a:gd name="connsiteY63" fmla="*/ 3524147 h 13699554"/>
              <a:gd name="connsiteX64" fmla="*/ 4309271 w 24396666"/>
              <a:gd name="connsiteY64" fmla="*/ 3141365 h 13699554"/>
              <a:gd name="connsiteX65" fmla="*/ 21528730 w 24396666"/>
              <a:gd name="connsiteY65" fmla="*/ 0 h 13699554"/>
              <a:gd name="connsiteX66" fmla="*/ 24396666 w 24396666"/>
              <a:gd name="connsiteY66" fmla="*/ 0 h 13699554"/>
              <a:gd name="connsiteX67" fmla="*/ 24396666 w 24396666"/>
              <a:gd name="connsiteY67" fmla="*/ 5381858 h 13699554"/>
              <a:gd name="connsiteX68" fmla="*/ 24394034 w 24396666"/>
              <a:gd name="connsiteY68" fmla="*/ 5382778 h 13699554"/>
              <a:gd name="connsiteX69" fmla="*/ 23097824 w 24396666"/>
              <a:gd name="connsiteY69" fmla="*/ 5053825 h 13699554"/>
              <a:gd name="connsiteX70" fmla="*/ 20710484 w 24396666"/>
              <a:gd name="connsiteY70" fmla="*/ 2666482 h 13699554"/>
              <a:gd name="connsiteX71" fmla="*/ 20710484 w 24396666"/>
              <a:gd name="connsiteY71" fmla="*/ 818246 h 13699554"/>
              <a:gd name="connsiteX72" fmla="*/ 21528730 w 24396666"/>
              <a:gd name="connsiteY72" fmla="*/ 0 h 13699554"/>
              <a:gd name="connsiteX73" fmla="*/ 13638440 w 24396666"/>
              <a:gd name="connsiteY73" fmla="*/ 0 h 13699554"/>
              <a:gd name="connsiteX74" fmla="*/ 18681552 w 24396666"/>
              <a:gd name="connsiteY74" fmla="*/ 0 h 13699554"/>
              <a:gd name="connsiteX75" fmla="*/ 19471456 w 24396666"/>
              <a:gd name="connsiteY75" fmla="*/ 789904 h 13699554"/>
              <a:gd name="connsiteX76" fmla="*/ 19471456 w 24396666"/>
              <a:gd name="connsiteY76" fmla="*/ 2638142 h 13699554"/>
              <a:gd name="connsiteX77" fmla="*/ 17055772 w 24396666"/>
              <a:gd name="connsiteY77" fmla="*/ 5053823 h 13699554"/>
              <a:gd name="connsiteX78" fmla="*/ 15207537 w 24396666"/>
              <a:gd name="connsiteY78" fmla="*/ 5053823 h 13699554"/>
              <a:gd name="connsiteX79" fmla="*/ 12820195 w 24396666"/>
              <a:gd name="connsiteY79" fmla="*/ 2666481 h 13699554"/>
              <a:gd name="connsiteX80" fmla="*/ 12820195 w 24396666"/>
              <a:gd name="connsiteY80" fmla="*/ 818245 h 13699554"/>
              <a:gd name="connsiteX81" fmla="*/ 13638440 w 24396666"/>
              <a:gd name="connsiteY81" fmla="*/ 0 h 13699554"/>
              <a:gd name="connsiteX82" fmla="*/ 5745810 w 24396666"/>
              <a:gd name="connsiteY82" fmla="*/ 0 h 13699554"/>
              <a:gd name="connsiteX83" fmla="*/ 10788917 w 24396666"/>
              <a:gd name="connsiteY83" fmla="*/ 0 h 13699554"/>
              <a:gd name="connsiteX84" fmla="*/ 11578821 w 24396666"/>
              <a:gd name="connsiteY84" fmla="*/ 789904 h 13699554"/>
              <a:gd name="connsiteX85" fmla="*/ 11578821 w 24396666"/>
              <a:gd name="connsiteY85" fmla="*/ 2638142 h 13699554"/>
              <a:gd name="connsiteX86" fmla="*/ 9163141 w 24396666"/>
              <a:gd name="connsiteY86" fmla="*/ 5053823 h 13699554"/>
              <a:gd name="connsiteX87" fmla="*/ 7314906 w 24396666"/>
              <a:gd name="connsiteY87" fmla="*/ 5053823 h 13699554"/>
              <a:gd name="connsiteX88" fmla="*/ 4927566 w 24396666"/>
              <a:gd name="connsiteY88" fmla="*/ 2666481 h 13699554"/>
              <a:gd name="connsiteX89" fmla="*/ 4927566 w 24396666"/>
              <a:gd name="connsiteY89" fmla="*/ 818245 h 13699554"/>
              <a:gd name="connsiteX90" fmla="*/ 5745810 w 24396666"/>
              <a:gd name="connsiteY90" fmla="*/ 0 h 13699554"/>
              <a:gd name="connsiteX91" fmla="*/ 0 w 24396666"/>
              <a:gd name="connsiteY91" fmla="*/ 0 h 13699554"/>
              <a:gd name="connsiteX92" fmla="*/ 2896282 w 24396666"/>
              <a:gd name="connsiteY92" fmla="*/ 0 h 13699554"/>
              <a:gd name="connsiteX93" fmla="*/ 3686185 w 24396666"/>
              <a:gd name="connsiteY93" fmla="*/ 789904 h 13699554"/>
              <a:gd name="connsiteX94" fmla="*/ 3686185 w 24396666"/>
              <a:gd name="connsiteY94" fmla="*/ 2638142 h 13699554"/>
              <a:gd name="connsiteX95" fmla="*/ 1270506 w 24396666"/>
              <a:gd name="connsiteY95" fmla="*/ 5053823 h 13699554"/>
              <a:gd name="connsiteX96" fmla="*/ 96778 w 24396666"/>
              <a:gd name="connsiteY96" fmla="*/ 5412681 h 13699554"/>
              <a:gd name="connsiteX97" fmla="*/ 0 w 24396666"/>
              <a:gd name="connsiteY97" fmla="*/ 5389052 h 13699554"/>
              <a:gd name="connsiteX98" fmla="*/ 0 w 24396666"/>
              <a:gd name="connsiteY98" fmla="*/ 0 h 13699554"/>
              <a:gd name="connsiteX0" fmla="*/ 24050284 w 24396666"/>
              <a:gd name="connsiteY0" fmla="*/ 8262950 h 13699554"/>
              <a:gd name="connsiteX1" fmla="*/ 24299894 w 24396666"/>
              <a:gd name="connsiteY1" fmla="*/ 8286874 h 13699554"/>
              <a:gd name="connsiteX2" fmla="*/ 24396666 w 24396666"/>
              <a:gd name="connsiteY2" fmla="*/ 8310502 h 13699554"/>
              <a:gd name="connsiteX3" fmla="*/ 24396666 w 24396666"/>
              <a:gd name="connsiteY3" fmla="*/ 13699554 h 13699554"/>
              <a:gd name="connsiteX4" fmla="*/ 21500386 w 24396666"/>
              <a:gd name="connsiteY4" fmla="*/ 13699554 h 13699554"/>
              <a:gd name="connsiteX5" fmla="*/ 20710484 w 24396666"/>
              <a:gd name="connsiteY5" fmla="*/ 12909651 h 13699554"/>
              <a:gd name="connsiteX6" fmla="*/ 20710484 w 24396666"/>
              <a:gd name="connsiteY6" fmla="*/ 11061414 h 13699554"/>
              <a:gd name="connsiteX7" fmla="*/ 23126164 w 24396666"/>
              <a:gd name="connsiteY7" fmla="*/ 8645732 h 13699554"/>
              <a:gd name="connsiteX8" fmla="*/ 24050284 w 24396666"/>
              <a:gd name="connsiteY8" fmla="*/ 8262950 h 13699554"/>
              <a:gd name="connsiteX9" fmla="*/ 16159995 w 24396666"/>
              <a:gd name="connsiteY9" fmla="*/ 8262949 h 13699554"/>
              <a:gd name="connsiteX10" fmla="*/ 17084112 w 24396666"/>
              <a:gd name="connsiteY10" fmla="*/ 8645731 h 13699554"/>
              <a:gd name="connsiteX11" fmla="*/ 19471452 w 24396666"/>
              <a:gd name="connsiteY11" fmla="*/ 11033072 h 13699554"/>
              <a:gd name="connsiteX12" fmla="*/ 19471452 w 24396666"/>
              <a:gd name="connsiteY12" fmla="*/ 12881309 h 13699554"/>
              <a:gd name="connsiteX13" fmla="*/ 18653208 w 24396666"/>
              <a:gd name="connsiteY13" fmla="*/ 13699554 h 13699554"/>
              <a:gd name="connsiteX14" fmla="*/ 13610099 w 24396666"/>
              <a:gd name="connsiteY14" fmla="*/ 13699554 h 13699554"/>
              <a:gd name="connsiteX15" fmla="*/ 12820194 w 24396666"/>
              <a:gd name="connsiteY15" fmla="*/ 12909649 h 13699554"/>
              <a:gd name="connsiteX16" fmla="*/ 12820194 w 24396666"/>
              <a:gd name="connsiteY16" fmla="*/ 11061413 h 13699554"/>
              <a:gd name="connsiteX17" fmla="*/ 15235875 w 24396666"/>
              <a:gd name="connsiteY17" fmla="*/ 8645731 h 13699554"/>
              <a:gd name="connsiteX18" fmla="*/ 16159995 w 24396666"/>
              <a:gd name="connsiteY18" fmla="*/ 8262949 h 13699554"/>
              <a:gd name="connsiteX19" fmla="*/ 8267360 w 24396666"/>
              <a:gd name="connsiteY19" fmla="*/ 8262949 h 13699554"/>
              <a:gd name="connsiteX20" fmla="*/ 9191480 w 24396666"/>
              <a:gd name="connsiteY20" fmla="*/ 8645731 h 13699554"/>
              <a:gd name="connsiteX21" fmla="*/ 11578818 w 24396666"/>
              <a:gd name="connsiteY21" fmla="*/ 11033072 h 13699554"/>
              <a:gd name="connsiteX22" fmla="*/ 11578818 w 24396666"/>
              <a:gd name="connsiteY22" fmla="*/ 12881309 h 13699554"/>
              <a:gd name="connsiteX23" fmla="*/ 10760574 w 24396666"/>
              <a:gd name="connsiteY23" fmla="*/ 13699554 h 13699554"/>
              <a:gd name="connsiteX24" fmla="*/ 5717466 w 24396666"/>
              <a:gd name="connsiteY24" fmla="*/ 13699554 h 13699554"/>
              <a:gd name="connsiteX25" fmla="*/ 4927562 w 24396666"/>
              <a:gd name="connsiteY25" fmla="*/ 12909649 h 13699554"/>
              <a:gd name="connsiteX26" fmla="*/ 4927562 w 24396666"/>
              <a:gd name="connsiteY26" fmla="*/ 11061413 h 13699554"/>
              <a:gd name="connsiteX27" fmla="*/ 7343242 w 24396666"/>
              <a:gd name="connsiteY27" fmla="*/ 8645731 h 13699554"/>
              <a:gd name="connsiteX28" fmla="*/ 8267360 w 24396666"/>
              <a:gd name="connsiteY28" fmla="*/ 8262949 h 13699554"/>
              <a:gd name="connsiteX29" fmla="*/ 374725 w 24396666"/>
              <a:gd name="connsiteY29" fmla="*/ 8262949 h 13699554"/>
              <a:gd name="connsiteX30" fmla="*/ 1298841 w 24396666"/>
              <a:gd name="connsiteY30" fmla="*/ 8645731 h 13699554"/>
              <a:gd name="connsiteX31" fmla="*/ 3686184 w 24396666"/>
              <a:gd name="connsiteY31" fmla="*/ 11033072 h 13699554"/>
              <a:gd name="connsiteX32" fmla="*/ 3686184 w 24396666"/>
              <a:gd name="connsiteY32" fmla="*/ 12881309 h 13699554"/>
              <a:gd name="connsiteX33" fmla="*/ 2867939 w 24396666"/>
              <a:gd name="connsiteY33" fmla="*/ 13699554 h 13699554"/>
              <a:gd name="connsiteX34" fmla="*/ 0 w 24396666"/>
              <a:gd name="connsiteY34" fmla="*/ 13699554 h 13699554"/>
              <a:gd name="connsiteX35" fmla="*/ 0 w 24396666"/>
              <a:gd name="connsiteY35" fmla="*/ 8317698 h 13699554"/>
              <a:gd name="connsiteX36" fmla="*/ 2632 w 24396666"/>
              <a:gd name="connsiteY36" fmla="*/ 8316778 h 13699554"/>
              <a:gd name="connsiteX37" fmla="*/ 374725 w 24396666"/>
              <a:gd name="connsiteY37" fmla="*/ 8262949 h 13699554"/>
              <a:gd name="connsiteX38" fmla="*/ 20094540 w 24396666"/>
              <a:gd name="connsiteY38" fmla="*/ 3150382 h 13699554"/>
              <a:gd name="connsiteX39" fmla="*/ 21018656 w 24396666"/>
              <a:gd name="connsiteY39" fmla="*/ 3533165 h 13699554"/>
              <a:gd name="connsiteX40" fmla="*/ 23406000 w 24396666"/>
              <a:gd name="connsiteY40" fmla="*/ 5920506 h 13699554"/>
              <a:gd name="connsiteX41" fmla="*/ 23406000 w 24396666"/>
              <a:gd name="connsiteY41" fmla="*/ 7768741 h 13699554"/>
              <a:gd name="connsiteX42" fmla="*/ 20990316 w 24396666"/>
              <a:gd name="connsiteY42" fmla="*/ 10184423 h 13699554"/>
              <a:gd name="connsiteX43" fmla="*/ 19142080 w 24396666"/>
              <a:gd name="connsiteY43" fmla="*/ 10184423 h 13699554"/>
              <a:gd name="connsiteX44" fmla="*/ 16754740 w 24396666"/>
              <a:gd name="connsiteY44" fmla="*/ 7797081 h 13699554"/>
              <a:gd name="connsiteX45" fmla="*/ 16754740 w 24396666"/>
              <a:gd name="connsiteY45" fmla="*/ 5948847 h 13699554"/>
              <a:gd name="connsiteX46" fmla="*/ 19170420 w 24396666"/>
              <a:gd name="connsiteY46" fmla="*/ 3533165 h 13699554"/>
              <a:gd name="connsiteX47" fmla="*/ 20094540 w 24396666"/>
              <a:gd name="connsiteY47" fmla="*/ 3150382 h 13699554"/>
              <a:gd name="connsiteX48" fmla="*/ 11277789 w 24396666"/>
              <a:gd name="connsiteY48" fmla="*/ 3533165 h 13699554"/>
              <a:gd name="connsiteX49" fmla="*/ 13097681 w 24396666"/>
              <a:gd name="connsiteY49" fmla="*/ 10184423 h 13699554"/>
              <a:gd name="connsiteX50" fmla="*/ 11249448 w 24396666"/>
              <a:gd name="connsiteY50" fmla="*/ 10184423 h 13699554"/>
              <a:gd name="connsiteX51" fmla="*/ 8862105 w 24396666"/>
              <a:gd name="connsiteY51" fmla="*/ 7797081 h 13699554"/>
              <a:gd name="connsiteX52" fmla="*/ 8862105 w 24396666"/>
              <a:gd name="connsiteY52" fmla="*/ 5948847 h 13699554"/>
              <a:gd name="connsiteX53" fmla="*/ 11277789 w 24396666"/>
              <a:gd name="connsiteY53" fmla="*/ 3533165 h 13699554"/>
              <a:gd name="connsiteX54" fmla="*/ 4309271 w 24396666"/>
              <a:gd name="connsiteY54" fmla="*/ 3141365 h 13699554"/>
              <a:gd name="connsiteX55" fmla="*/ 5233390 w 24396666"/>
              <a:gd name="connsiteY55" fmla="*/ 3524147 h 13699554"/>
              <a:gd name="connsiteX56" fmla="*/ 7620730 w 24396666"/>
              <a:gd name="connsiteY56" fmla="*/ 5911490 h 13699554"/>
              <a:gd name="connsiteX57" fmla="*/ 7620730 w 24396666"/>
              <a:gd name="connsiteY57" fmla="*/ 7759725 h 13699554"/>
              <a:gd name="connsiteX58" fmla="*/ 5205048 w 24396666"/>
              <a:gd name="connsiteY58" fmla="*/ 10175406 h 13699554"/>
              <a:gd name="connsiteX59" fmla="*/ 3356814 w 24396666"/>
              <a:gd name="connsiteY59" fmla="*/ 10175406 h 13699554"/>
              <a:gd name="connsiteX60" fmla="*/ 969470 w 24396666"/>
              <a:gd name="connsiteY60" fmla="*/ 7788065 h 13699554"/>
              <a:gd name="connsiteX61" fmla="*/ 969470 w 24396666"/>
              <a:gd name="connsiteY61" fmla="*/ 5939830 h 13699554"/>
              <a:gd name="connsiteX62" fmla="*/ 3385154 w 24396666"/>
              <a:gd name="connsiteY62" fmla="*/ 3524147 h 13699554"/>
              <a:gd name="connsiteX63" fmla="*/ 4309271 w 24396666"/>
              <a:gd name="connsiteY63" fmla="*/ 3141365 h 13699554"/>
              <a:gd name="connsiteX64" fmla="*/ 21528730 w 24396666"/>
              <a:gd name="connsiteY64" fmla="*/ 0 h 13699554"/>
              <a:gd name="connsiteX65" fmla="*/ 24396666 w 24396666"/>
              <a:gd name="connsiteY65" fmla="*/ 0 h 13699554"/>
              <a:gd name="connsiteX66" fmla="*/ 24396666 w 24396666"/>
              <a:gd name="connsiteY66" fmla="*/ 5381858 h 13699554"/>
              <a:gd name="connsiteX67" fmla="*/ 24394034 w 24396666"/>
              <a:gd name="connsiteY67" fmla="*/ 5382778 h 13699554"/>
              <a:gd name="connsiteX68" fmla="*/ 23097824 w 24396666"/>
              <a:gd name="connsiteY68" fmla="*/ 5053825 h 13699554"/>
              <a:gd name="connsiteX69" fmla="*/ 20710484 w 24396666"/>
              <a:gd name="connsiteY69" fmla="*/ 2666482 h 13699554"/>
              <a:gd name="connsiteX70" fmla="*/ 20710484 w 24396666"/>
              <a:gd name="connsiteY70" fmla="*/ 818246 h 13699554"/>
              <a:gd name="connsiteX71" fmla="*/ 21528730 w 24396666"/>
              <a:gd name="connsiteY71" fmla="*/ 0 h 13699554"/>
              <a:gd name="connsiteX72" fmla="*/ 13638440 w 24396666"/>
              <a:gd name="connsiteY72" fmla="*/ 0 h 13699554"/>
              <a:gd name="connsiteX73" fmla="*/ 18681552 w 24396666"/>
              <a:gd name="connsiteY73" fmla="*/ 0 h 13699554"/>
              <a:gd name="connsiteX74" fmla="*/ 19471456 w 24396666"/>
              <a:gd name="connsiteY74" fmla="*/ 789904 h 13699554"/>
              <a:gd name="connsiteX75" fmla="*/ 19471456 w 24396666"/>
              <a:gd name="connsiteY75" fmla="*/ 2638142 h 13699554"/>
              <a:gd name="connsiteX76" fmla="*/ 17055772 w 24396666"/>
              <a:gd name="connsiteY76" fmla="*/ 5053823 h 13699554"/>
              <a:gd name="connsiteX77" fmla="*/ 15207537 w 24396666"/>
              <a:gd name="connsiteY77" fmla="*/ 5053823 h 13699554"/>
              <a:gd name="connsiteX78" fmla="*/ 12820195 w 24396666"/>
              <a:gd name="connsiteY78" fmla="*/ 2666481 h 13699554"/>
              <a:gd name="connsiteX79" fmla="*/ 12820195 w 24396666"/>
              <a:gd name="connsiteY79" fmla="*/ 818245 h 13699554"/>
              <a:gd name="connsiteX80" fmla="*/ 13638440 w 24396666"/>
              <a:gd name="connsiteY80" fmla="*/ 0 h 13699554"/>
              <a:gd name="connsiteX81" fmla="*/ 5745810 w 24396666"/>
              <a:gd name="connsiteY81" fmla="*/ 0 h 13699554"/>
              <a:gd name="connsiteX82" fmla="*/ 10788917 w 24396666"/>
              <a:gd name="connsiteY82" fmla="*/ 0 h 13699554"/>
              <a:gd name="connsiteX83" fmla="*/ 11578821 w 24396666"/>
              <a:gd name="connsiteY83" fmla="*/ 789904 h 13699554"/>
              <a:gd name="connsiteX84" fmla="*/ 11578821 w 24396666"/>
              <a:gd name="connsiteY84" fmla="*/ 2638142 h 13699554"/>
              <a:gd name="connsiteX85" fmla="*/ 9163141 w 24396666"/>
              <a:gd name="connsiteY85" fmla="*/ 5053823 h 13699554"/>
              <a:gd name="connsiteX86" fmla="*/ 7314906 w 24396666"/>
              <a:gd name="connsiteY86" fmla="*/ 5053823 h 13699554"/>
              <a:gd name="connsiteX87" fmla="*/ 4927566 w 24396666"/>
              <a:gd name="connsiteY87" fmla="*/ 2666481 h 13699554"/>
              <a:gd name="connsiteX88" fmla="*/ 4927566 w 24396666"/>
              <a:gd name="connsiteY88" fmla="*/ 818245 h 13699554"/>
              <a:gd name="connsiteX89" fmla="*/ 5745810 w 24396666"/>
              <a:gd name="connsiteY89" fmla="*/ 0 h 13699554"/>
              <a:gd name="connsiteX90" fmla="*/ 0 w 24396666"/>
              <a:gd name="connsiteY90" fmla="*/ 0 h 13699554"/>
              <a:gd name="connsiteX91" fmla="*/ 2896282 w 24396666"/>
              <a:gd name="connsiteY91" fmla="*/ 0 h 13699554"/>
              <a:gd name="connsiteX92" fmla="*/ 3686185 w 24396666"/>
              <a:gd name="connsiteY92" fmla="*/ 789904 h 13699554"/>
              <a:gd name="connsiteX93" fmla="*/ 3686185 w 24396666"/>
              <a:gd name="connsiteY93" fmla="*/ 2638142 h 13699554"/>
              <a:gd name="connsiteX94" fmla="*/ 1270506 w 24396666"/>
              <a:gd name="connsiteY94" fmla="*/ 5053823 h 13699554"/>
              <a:gd name="connsiteX95" fmla="*/ 96778 w 24396666"/>
              <a:gd name="connsiteY95" fmla="*/ 5412681 h 13699554"/>
              <a:gd name="connsiteX96" fmla="*/ 0 w 24396666"/>
              <a:gd name="connsiteY96" fmla="*/ 5389052 h 13699554"/>
              <a:gd name="connsiteX97" fmla="*/ 0 w 24396666"/>
              <a:gd name="connsiteY97" fmla="*/ 0 h 13699554"/>
              <a:gd name="connsiteX0" fmla="*/ 24050284 w 24396666"/>
              <a:gd name="connsiteY0" fmla="*/ 8262950 h 13699554"/>
              <a:gd name="connsiteX1" fmla="*/ 24299894 w 24396666"/>
              <a:gd name="connsiteY1" fmla="*/ 8286874 h 13699554"/>
              <a:gd name="connsiteX2" fmla="*/ 24396666 w 24396666"/>
              <a:gd name="connsiteY2" fmla="*/ 8310502 h 13699554"/>
              <a:gd name="connsiteX3" fmla="*/ 24396666 w 24396666"/>
              <a:gd name="connsiteY3" fmla="*/ 13699554 h 13699554"/>
              <a:gd name="connsiteX4" fmla="*/ 21500386 w 24396666"/>
              <a:gd name="connsiteY4" fmla="*/ 13699554 h 13699554"/>
              <a:gd name="connsiteX5" fmla="*/ 20710484 w 24396666"/>
              <a:gd name="connsiteY5" fmla="*/ 12909651 h 13699554"/>
              <a:gd name="connsiteX6" fmla="*/ 20710484 w 24396666"/>
              <a:gd name="connsiteY6" fmla="*/ 11061414 h 13699554"/>
              <a:gd name="connsiteX7" fmla="*/ 23126164 w 24396666"/>
              <a:gd name="connsiteY7" fmla="*/ 8645732 h 13699554"/>
              <a:gd name="connsiteX8" fmla="*/ 24050284 w 24396666"/>
              <a:gd name="connsiteY8" fmla="*/ 8262950 h 13699554"/>
              <a:gd name="connsiteX9" fmla="*/ 16159995 w 24396666"/>
              <a:gd name="connsiteY9" fmla="*/ 8262949 h 13699554"/>
              <a:gd name="connsiteX10" fmla="*/ 17084112 w 24396666"/>
              <a:gd name="connsiteY10" fmla="*/ 8645731 h 13699554"/>
              <a:gd name="connsiteX11" fmla="*/ 19471452 w 24396666"/>
              <a:gd name="connsiteY11" fmla="*/ 11033072 h 13699554"/>
              <a:gd name="connsiteX12" fmla="*/ 19471452 w 24396666"/>
              <a:gd name="connsiteY12" fmla="*/ 12881309 h 13699554"/>
              <a:gd name="connsiteX13" fmla="*/ 18653208 w 24396666"/>
              <a:gd name="connsiteY13" fmla="*/ 13699554 h 13699554"/>
              <a:gd name="connsiteX14" fmla="*/ 13610099 w 24396666"/>
              <a:gd name="connsiteY14" fmla="*/ 13699554 h 13699554"/>
              <a:gd name="connsiteX15" fmla="*/ 12820194 w 24396666"/>
              <a:gd name="connsiteY15" fmla="*/ 12909649 h 13699554"/>
              <a:gd name="connsiteX16" fmla="*/ 12820194 w 24396666"/>
              <a:gd name="connsiteY16" fmla="*/ 11061413 h 13699554"/>
              <a:gd name="connsiteX17" fmla="*/ 15235875 w 24396666"/>
              <a:gd name="connsiteY17" fmla="*/ 8645731 h 13699554"/>
              <a:gd name="connsiteX18" fmla="*/ 16159995 w 24396666"/>
              <a:gd name="connsiteY18" fmla="*/ 8262949 h 13699554"/>
              <a:gd name="connsiteX19" fmla="*/ 8267360 w 24396666"/>
              <a:gd name="connsiteY19" fmla="*/ 8262949 h 13699554"/>
              <a:gd name="connsiteX20" fmla="*/ 9191480 w 24396666"/>
              <a:gd name="connsiteY20" fmla="*/ 8645731 h 13699554"/>
              <a:gd name="connsiteX21" fmla="*/ 11578818 w 24396666"/>
              <a:gd name="connsiteY21" fmla="*/ 11033072 h 13699554"/>
              <a:gd name="connsiteX22" fmla="*/ 11578818 w 24396666"/>
              <a:gd name="connsiteY22" fmla="*/ 12881309 h 13699554"/>
              <a:gd name="connsiteX23" fmla="*/ 10760574 w 24396666"/>
              <a:gd name="connsiteY23" fmla="*/ 13699554 h 13699554"/>
              <a:gd name="connsiteX24" fmla="*/ 5717466 w 24396666"/>
              <a:gd name="connsiteY24" fmla="*/ 13699554 h 13699554"/>
              <a:gd name="connsiteX25" fmla="*/ 4927562 w 24396666"/>
              <a:gd name="connsiteY25" fmla="*/ 12909649 h 13699554"/>
              <a:gd name="connsiteX26" fmla="*/ 4927562 w 24396666"/>
              <a:gd name="connsiteY26" fmla="*/ 11061413 h 13699554"/>
              <a:gd name="connsiteX27" fmla="*/ 7343242 w 24396666"/>
              <a:gd name="connsiteY27" fmla="*/ 8645731 h 13699554"/>
              <a:gd name="connsiteX28" fmla="*/ 8267360 w 24396666"/>
              <a:gd name="connsiteY28" fmla="*/ 8262949 h 13699554"/>
              <a:gd name="connsiteX29" fmla="*/ 374725 w 24396666"/>
              <a:gd name="connsiteY29" fmla="*/ 8262949 h 13699554"/>
              <a:gd name="connsiteX30" fmla="*/ 1298841 w 24396666"/>
              <a:gd name="connsiteY30" fmla="*/ 8645731 h 13699554"/>
              <a:gd name="connsiteX31" fmla="*/ 3686184 w 24396666"/>
              <a:gd name="connsiteY31" fmla="*/ 11033072 h 13699554"/>
              <a:gd name="connsiteX32" fmla="*/ 3686184 w 24396666"/>
              <a:gd name="connsiteY32" fmla="*/ 12881309 h 13699554"/>
              <a:gd name="connsiteX33" fmla="*/ 2867939 w 24396666"/>
              <a:gd name="connsiteY33" fmla="*/ 13699554 h 13699554"/>
              <a:gd name="connsiteX34" fmla="*/ 0 w 24396666"/>
              <a:gd name="connsiteY34" fmla="*/ 13699554 h 13699554"/>
              <a:gd name="connsiteX35" fmla="*/ 0 w 24396666"/>
              <a:gd name="connsiteY35" fmla="*/ 8317698 h 13699554"/>
              <a:gd name="connsiteX36" fmla="*/ 2632 w 24396666"/>
              <a:gd name="connsiteY36" fmla="*/ 8316778 h 13699554"/>
              <a:gd name="connsiteX37" fmla="*/ 374725 w 24396666"/>
              <a:gd name="connsiteY37" fmla="*/ 8262949 h 13699554"/>
              <a:gd name="connsiteX38" fmla="*/ 20094540 w 24396666"/>
              <a:gd name="connsiteY38" fmla="*/ 3150382 h 13699554"/>
              <a:gd name="connsiteX39" fmla="*/ 21018656 w 24396666"/>
              <a:gd name="connsiteY39" fmla="*/ 3533165 h 13699554"/>
              <a:gd name="connsiteX40" fmla="*/ 23406000 w 24396666"/>
              <a:gd name="connsiteY40" fmla="*/ 5920506 h 13699554"/>
              <a:gd name="connsiteX41" fmla="*/ 23406000 w 24396666"/>
              <a:gd name="connsiteY41" fmla="*/ 7768741 h 13699554"/>
              <a:gd name="connsiteX42" fmla="*/ 20990316 w 24396666"/>
              <a:gd name="connsiteY42" fmla="*/ 10184423 h 13699554"/>
              <a:gd name="connsiteX43" fmla="*/ 19142080 w 24396666"/>
              <a:gd name="connsiteY43" fmla="*/ 10184423 h 13699554"/>
              <a:gd name="connsiteX44" fmla="*/ 16754740 w 24396666"/>
              <a:gd name="connsiteY44" fmla="*/ 7797081 h 13699554"/>
              <a:gd name="connsiteX45" fmla="*/ 16754740 w 24396666"/>
              <a:gd name="connsiteY45" fmla="*/ 5948847 h 13699554"/>
              <a:gd name="connsiteX46" fmla="*/ 19170420 w 24396666"/>
              <a:gd name="connsiteY46" fmla="*/ 3533165 h 13699554"/>
              <a:gd name="connsiteX47" fmla="*/ 20094540 w 24396666"/>
              <a:gd name="connsiteY47" fmla="*/ 3150382 h 13699554"/>
              <a:gd name="connsiteX48" fmla="*/ 11277789 w 24396666"/>
              <a:gd name="connsiteY48" fmla="*/ 3533165 h 13699554"/>
              <a:gd name="connsiteX49" fmla="*/ 11249448 w 24396666"/>
              <a:gd name="connsiteY49" fmla="*/ 10184423 h 13699554"/>
              <a:gd name="connsiteX50" fmla="*/ 8862105 w 24396666"/>
              <a:gd name="connsiteY50" fmla="*/ 7797081 h 13699554"/>
              <a:gd name="connsiteX51" fmla="*/ 8862105 w 24396666"/>
              <a:gd name="connsiteY51" fmla="*/ 5948847 h 13699554"/>
              <a:gd name="connsiteX52" fmla="*/ 11277789 w 24396666"/>
              <a:gd name="connsiteY52" fmla="*/ 3533165 h 13699554"/>
              <a:gd name="connsiteX53" fmla="*/ 4309271 w 24396666"/>
              <a:gd name="connsiteY53" fmla="*/ 3141365 h 13699554"/>
              <a:gd name="connsiteX54" fmla="*/ 5233390 w 24396666"/>
              <a:gd name="connsiteY54" fmla="*/ 3524147 h 13699554"/>
              <a:gd name="connsiteX55" fmla="*/ 7620730 w 24396666"/>
              <a:gd name="connsiteY55" fmla="*/ 5911490 h 13699554"/>
              <a:gd name="connsiteX56" fmla="*/ 7620730 w 24396666"/>
              <a:gd name="connsiteY56" fmla="*/ 7759725 h 13699554"/>
              <a:gd name="connsiteX57" fmla="*/ 5205048 w 24396666"/>
              <a:gd name="connsiteY57" fmla="*/ 10175406 h 13699554"/>
              <a:gd name="connsiteX58" fmla="*/ 3356814 w 24396666"/>
              <a:gd name="connsiteY58" fmla="*/ 10175406 h 13699554"/>
              <a:gd name="connsiteX59" fmla="*/ 969470 w 24396666"/>
              <a:gd name="connsiteY59" fmla="*/ 7788065 h 13699554"/>
              <a:gd name="connsiteX60" fmla="*/ 969470 w 24396666"/>
              <a:gd name="connsiteY60" fmla="*/ 5939830 h 13699554"/>
              <a:gd name="connsiteX61" fmla="*/ 3385154 w 24396666"/>
              <a:gd name="connsiteY61" fmla="*/ 3524147 h 13699554"/>
              <a:gd name="connsiteX62" fmla="*/ 4309271 w 24396666"/>
              <a:gd name="connsiteY62" fmla="*/ 3141365 h 13699554"/>
              <a:gd name="connsiteX63" fmla="*/ 21528730 w 24396666"/>
              <a:gd name="connsiteY63" fmla="*/ 0 h 13699554"/>
              <a:gd name="connsiteX64" fmla="*/ 24396666 w 24396666"/>
              <a:gd name="connsiteY64" fmla="*/ 0 h 13699554"/>
              <a:gd name="connsiteX65" fmla="*/ 24396666 w 24396666"/>
              <a:gd name="connsiteY65" fmla="*/ 5381858 h 13699554"/>
              <a:gd name="connsiteX66" fmla="*/ 24394034 w 24396666"/>
              <a:gd name="connsiteY66" fmla="*/ 5382778 h 13699554"/>
              <a:gd name="connsiteX67" fmla="*/ 23097824 w 24396666"/>
              <a:gd name="connsiteY67" fmla="*/ 5053825 h 13699554"/>
              <a:gd name="connsiteX68" fmla="*/ 20710484 w 24396666"/>
              <a:gd name="connsiteY68" fmla="*/ 2666482 h 13699554"/>
              <a:gd name="connsiteX69" fmla="*/ 20710484 w 24396666"/>
              <a:gd name="connsiteY69" fmla="*/ 818246 h 13699554"/>
              <a:gd name="connsiteX70" fmla="*/ 21528730 w 24396666"/>
              <a:gd name="connsiteY70" fmla="*/ 0 h 13699554"/>
              <a:gd name="connsiteX71" fmla="*/ 13638440 w 24396666"/>
              <a:gd name="connsiteY71" fmla="*/ 0 h 13699554"/>
              <a:gd name="connsiteX72" fmla="*/ 18681552 w 24396666"/>
              <a:gd name="connsiteY72" fmla="*/ 0 h 13699554"/>
              <a:gd name="connsiteX73" fmla="*/ 19471456 w 24396666"/>
              <a:gd name="connsiteY73" fmla="*/ 789904 h 13699554"/>
              <a:gd name="connsiteX74" fmla="*/ 19471456 w 24396666"/>
              <a:gd name="connsiteY74" fmla="*/ 2638142 h 13699554"/>
              <a:gd name="connsiteX75" fmla="*/ 17055772 w 24396666"/>
              <a:gd name="connsiteY75" fmla="*/ 5053823 h 13699554"/>
              <a:gd name="connsiteX76" fmla="*/ 15207537 w 24396666"/>
              <a:gd name="connsiteY76" fmla="*/ 5053823 h 13699554"/>
              <a:gd name="connsiteX77" fmla="*/ 12820195 w 24396666"/>
              <a:gd name="connsiteY77" fmla="*/ 2666481 h 13699554"/>
              <a:gd name="connsiteX78" fmla="*/ 12820195 w 24396666"/>
              <a:gd name="connsiteY78" fmla="*/ 818245 h 13699554"/>
              <a:gd name="connsiteX79" fmla="*/ 13638440 w 24396666"/>
              <a:gd name="connsiteY79" fmla="*/ 0 h 13699554"/>
              <a:gd name="connsiteX80" fmla="*/ 5745810 w 24396666"/>
              <a:gd name="connsiteY80" fmla="*/ 0 h 13699554"/>
              <a:gd name="connsiteX81" fmla="*/ 10788917 w 24396666"/>
              <a:gd name="connsiteY81" fmla="*/ 0 h 13699554"/>
              <a:gd name="connsiteX82" fmla="*/ 11578821 w 24396666"/>
              <a:gd name="connsiteY82" fmla="*/ 789904 h 13699554"/>
              <a:gd name="connsiteX83" fmla="*/ 11578821 w 24396666"/>
              <a:gd name="connsiteY83" fmla="*/ 2638142 h 13699554"/>
              <a:gd name="connsiteX84" fmla="*/ 9163141 w 24396666"/>
              <a:gd name="connsiteY84" fmla="*/ 5053823 h 13699554"/>
              <a:gd name="connsiteX85" fmla="*/ 7314906 w 24396666"/>
              <a:gd name="connsiteY85" fmla="*/ 5053823 h 13699554"/>
              <a:gd name="connsiteX86" fmla="*/ 4927566 w 24396666"/>
              <a:gd name="connsiteY86" fmla="*/ 2666481 h 13699554"/>
              <a:gd name="connsiteX87" fmla="*/ 4927566 w 24396666"/>
              <a:gd name="connsiteY87" fmla="*/ 818245 h 13699554"/>
              <a:gd name="connsiteX88" fmla="*/ 5745810 w 24396666"/>
              <a:gd name="connsiteY88" fmla="*/ 0 h 13699554"/>
              <a:gd name="connsiteX89" fmla="*/ 0 w 24396666"/>
              <a:gd name="connsiteY89" fmla="*/ 0 h 13699554"/>
              <a:gd name="connsiteX90" fmla="*/ 2896282 w 24396666"/>
              <a:gd name="connsiteY90" fmla="*/ 0 h 13699554"/>
              <a:gd name="connsiteX91" fmla="*/ 3686185 w 24396666"/>
              <a:gd name="connsiteY91" fmla="*/ 789904 h 13699554"/>
              <a:gd name="connsiteX92" fmla="*/ 3686185 w 24396666"/>
              <a:gd name="connsiteY92" fmla="*/ 2638142 h 13699554"/>
              <a:gd name="connsiteX93" fmla="*/ 1270506 w 24396666"/>
              <a:gd name="connsiteY93" fmla="*/ 5053823 h 13699554"/>
              <a:gd name="connsiteX94" fmla="*/ 96778 w 24396666"/>
              <a:gd name="connsiteY94" fmla="*/ 5412681 h 13699554"/>
              <a:gd name="connsiteX95" fmla="*/ 0 w 24396666"/>
              <a:gd name="connsiteY95" fmla="*/ 5389052 h 13699554"/>
              <a:gd name="connsiteX96" fmla="*/ 0 w 24396666"/>
              <a:gd name="connsiteY96" fmla="*/ 0 h 13699554"/>
              <a:gd name="connsiteX0" fmla="*/ 24050284 w 24396666"/>
              <a:gd name="connsiteY0" fmla="*/ 8262950 h 13699554"/>
              <a:gd name="connsiteX1" fmla="*/ 24299894 w 24396666"/>
              <a:gd name="connsiteY1" fmla="*/ 8286874 h 13699554"/>
              <a:gd name="connsiteX2" fmla="*/ 24396666 w 24396666"/>
              <a:gd name="connsiteY2" fmla="*/ 8310502 h 13699554"/>
              <a:gd name="connsiteX3" fmla="*/ 24396666 w 24396666"/>
              <a:gd name="connsiteY3" fmla="*/ 13699554 h 13699554"/>
              <a:gd name="connsiteX4" fmla="*/ 21500386 w 24396666"/>
              <a:gd name="connsiteY4" fmla="*/ 13699554 h 13699554"/>
              <a:gd name="connsiteX5" fmla="*/ 20710484 w 24396666"/>
              <a:gd name="connsiteY5" fmla="*/ 12909651 h 13699554"/>
              <a:gd name="connsiteX6" fmla="*/ 20710484 w 24396666"/>
              <a:gd name="connsiteY6" fmla="*/ 11061414 h 13699554"/>
              <a:gd name="connsiteX7" fmla="*/ 23126164 w 24396666"/>
              <a:gd name="connsiteY7" fmla="*/ 8645732 h 13699554"/>
              <a:gd name="connsiteX8" fmla="*/ 24050284 w 24396666"/>
              <a:gd name="connsiteY8" fmla="*/ 8262950 h 13699554"/>
              <a:gd name="connsiteX9" fmla="*/ 16159995 w 24396666"/>
              <a:gd name="connsiteY9" fmla="*/ 8262949 h 13699554"/>
              <a:gd name="connsiteX10" fmla="*/ 17084112 w 24396666"/>
              <a:gd name="connsiteY10" fmla="*/ 8645731 h 13699554"/>
              <a:gd name="connsiteX11" fmla="*/ 19471452 w 24396666"/>
              <a:gd name="connsiteY11" fmla="*/ 11033072 h 13699554"/>
              <a:gd name="connsiteX12" fmla="*/ 19471452 w 24396666"/>
              <a:gd name="connsiteY12" fmla="*/ 12881309 h 13699554"/>
              <a:gd name="connsiteX13" fmla="*/ 18653208 w 24396666"/>
              <a:gd name="connsiteY13" fmla="*/ 13699554 h 13699554"/>
              <a:gd name="connsiteX14" fmla="*/ 13610099 w 24396666"/>
              <a:gd name="connsiteY14" fmla="*/ 13699554 h 13699554"/>
              <a:gd name="connsiteX15" fmla="*/ 12820194 w 24396666"/>
              <a:gd name="connsiteY15" fmla="*/ 12909649 h 13699554"/>
              <a:gd name="connsiteX16" fmla="*/ 12820194 w 24396666"/>
              <a:gd name="connsiteY16" fmla="*/ 11061413 h 13699554"/>
              <a:gd name="connsiteX17" fmla="*/ 15235875 w 24396666"/>
              <a:gd name="connsiteY17" fmla="*/ 8645731 h 13699554"/>
              <a:gd name="connsiteX18" fmla="*/ 16159995 w 24396666"/>
              <a:gd name="connsiteY18" fmla="*/ 8262949 h 13699554"/>
              <a:gd name="connsiteX19" fmla="*/ 8267360 w 24396666"/>
              <a:gd name="connsiteY19" fmla="*/ 8262949 h 13699554"/>
              <a:gd name="connsiteX20" fmla="*/ 9191480 w 24396666"/>
              <a:gd name="connsiteY20" fmla="*/ 8645731 h 13699554"/>
              <a:gd name="connsiteX21" fmla="*/ 11578818 w 24396666"/>
              <a:gd name="connsiteY21" fmla="*/ 11033072 h 13699554"/>
              <a:gd name="connsiteX22" fmla="*/ 11578818 w 24396666"/>
              <a:gd name="connsiteY22" fmla="*/ 12881309 h 13699554"/>
              <a:gd name="connsiteX23" fmla="*/ 10760574 w 24396666"/>
              <a:gd name="connsiteY23" fmla="*/ 13699554 h 13699554"/>
              <a:gd name="connsiteX24" fmla="*/ 5717466 w 24396666"/>
              <a:gd name="connsiteY24" fmla="*/ 13699554 h 13699554"/>
              <a:gd name="connsiteX25" fmla="*/ 4927562 w 24396666"/>
              <a:gd name="connsiteY25" fmla="*/ 12909649 h 13699554"/>
              <a:gd name="connsiteX26" fmla="*/ 4927562 w 24396666"/>
              <a:gd name="connsiteY26" fmla="*/ 11061413 h 13699554"/>
              <a:gd name="connsiteX27" fmla="*/ 7343242 w 24396666"/>
              <a:gd name="connsiteY27" fmla="*/ 8645731 h 13699554"/>
              <a:gd name="connsiteX28" fmla="*/ 8267360 w 24396666"/>
              <a:gd name="connsiteY28" fmla="*/ 8262949 h 13699554"/>
              <a:gd name="connsiteX29" fmla="*/ 374725 w 24396666"/>
              <a:gd name="connsiteY29" fmla="*/ 8262949 h 13699554"/>
              <a:gd name="connsiteX30" fmla="*/ 1298841 w 24396666"/>
              <a:gd name="connsiteY30" fmla="*/ 8645731 h 13699554"/>
              <a:gd name="connsiteX31" fmla="*/ 3686184 w 24396666"/>
              <a:gd name="connsiteY31" fmla="*/ 11033072 h 13699554"/>
              <a:gd name="connsiteX32" fmla="*/ 3686184 w 24396666"/>
              <a:gd name="connsiteY32" fmla="*/ 12881309 h 13699554"/>
              <a:gd name="connsiteX33" fmla="*/ 2867939 w 24396666"/>
              <a:gd name="connsiteY33" fmla="*/ 13699554 h 13699554"/>
              <a:gd name="connsiteX34" fmla="*/ 0 w 24396666"/>
              <a:gd name="connsiteY34" fmla="*/ 13699554 h 13699554"/>
              <a:gd name="connsiteX35" fmla="*/ 0 w 24396666"/>
              <a:gd name="connsiteY35" fmla="*/ 8317698 h 13699554"/>
              <a:gd name="connsiteX36" fmla="*/ 2632 w 24396666"/>
              <a:gd name="connsiteY36" fmla="*/ 8316778 h 13699554"/>
              <a:gd name="connsiteX37" fmla="*/ 374725 w 24396666"/>
              <a:gd name="connsiteY37" fmla="*/ 8262949 h 13699554"/>
              <a:gd name="connsiteX38" fmla="*/ 20094540 w 24396666"/>
              <a:gd name="connsiteY38" fmla="*/ 3150382 h 13699554"/>
              <a:gd name="connsiteX39" fmla="*/ 21018656 w 24396666"/>
              <a:gd name="connsiteY39" fmla="*/ 3533165 h 13699554"/>
              <a:gd name="connsiteX40" fmla="*/ 23406000 w 24396666"/>
              <a:gd name="connsiteY40" fmla="*/ 5920506 h 13699554"/>
              <a:gd name="connsiteX41" fmla="*/ 23406000 w 24396666"/>
              <a:gd name="connsiteY41" fmla="*/ 7768741 h 13699554"/>
              <a:gd name="connsiteX42" fmla="*/ 20990316 w 24396666"/>
              <a:gd name="connsiteY42" fmla="*/ 10184423 h 13699554"/>
              <a:gd name="connsiteX43" fmla="*/ 19142080 w 24396666"/>
              <a:gd name="connsiteY43" fmla="*/ 10184423 h 13699554"/>
              <a:gd name="connsiteX44" fmla="*/ 16754740 w 24396666"/>
              <a:gd name="connsiteY44" fmla="*/ 7797081 h 13699554"/>
              <a:gd name="connsiteX45" fmla="*/ 16754740 w 24396666"/>
              <a:gd name="connsiteY45" fmla="*/ 5948847 h 13699554"/>
              <a:gd name="connsiteX46" fmla="*/ 19170420 w 24396666"/>
              <a:gd name="connsiteY46" fmla="*/ 3533165 h 13699554"/>
              <a:gd name="connsiteX47" fmla="*/ 20094540 w 24396666"/>
              <a:gd name="connsiteY47" fmla="*/ 3150382 h 13699554"/>
              <a:gd name="connsiteX48" fmla="*/ 11277789 w 24396666"/>
              <a:gd name="connsiteY48" fmla="*/ 3533165 h 13699554"/>
              <a:gd name="connsiteX49" fmla="*/ 8862105 w 24396666"/>
              <a:gd name="connsiteY49" fmla="*/ 7797081 h 13699554"/>
              <a:gd name="connsiteX50" fmla="*/ 8862105 w 24396666"/>
              <a:gd name="connsiteY50" fmla="*/ 5948847 h 13699554"/>
              <a:gd name="connsiteX51" fmla="*/ 11277789 w 24396666"/>
              <a:gd name="connsiteY51" fmla="*/ 3533165 h 13699554"/>
              <a:gd name="connsiteX52" fmla="*/ 4309271 w 24396666"/>
              <a:gd name="connsiteY52" fmla="*/ 3141365 h 13699554"/>
              <a:gd name="connsiteX53" fmla="*/ 5233390 w 24396666"/>
              <a:gd name="connsiteY53" fmla="*/ 3524147 h 13699554"/>
              <a:gd name="connsiteX54" fmla="*/ 7620730 w 24396666"/>
              <a:gd name="connsiteY54" fmla="*/ 5911490 h 13699554"/>
              <a:gd name="connsiteX55" fmla="*/ 7620730 w 24396666"/>
              <a:gd name="connsiteY55" fmla="*/ 7759725 h 13699554"/>
              <a:gd name="connsiteX56" fmla="*/ 5205048 w 24396666"/>
              <a:gd name="connsiteY56" fmla="*/ 10175406 h 13699554"/>
              <a:gd name="connsiteX57" fmla="*/ 3356814 w 24396666"/>
              <a:gd name="connsiteY57" fmla="*/ 10175406 h 13699554"/>
              <a:gd name="connsiteX58" fmla="*/ 969470 w 24396666"/>
              <a:gd name="connsiteY58" fmla="*/ 7788065 h 13699554"/>
              <a:gd name="connsiteX59" fmla="*/ 969470 w 24396666"/>
              <a:gd name="connsiteY59" fmla="*/ 5939830 h 13699554"/>
              <a:gd name="connsiteX60" fmla="*/ 3385154 w 24396666"/>
              <a:gd name="connsiteY60" fmla="*/ 3524147 h 13699554"/>
              <a:gd name="connsiteX61" fmla="*/ 4309271 w 24396666"/>
              <a:gd name="connsiteY61" fmla="*/ 3141365 h 13699554"/>
              <a:gd name="connsiteX62" fmla="*/ 21528730 w 24396666"/>
              <a:gd name="connsiteY62" fmla="*/ 0 h 13699554"/>
              <a:gd name="connsiteX63" fmla="*/ 24396666 w 24396666"/>
              <a:gd name="connsiteY63" fmla="*/ 0 h 13699554"/>
              <a:gd name="connsiteX64" fmla="*/ 24396666 w 24396666"/>
              <a:gd name="connsiteY64" fmla="*/ 5381858 h 13699554"/>
              <a:gd name="connsiteX65" fmla="*/ 24394034 w 24396666"/>
              <a:gd name="connsiteY65" fmla="*/ 5382778 h 13699554"/>
              <a:gd name="connsiteX66" fmla="*/ 23097824 w 24396666"/>
              <a:gd name="connsiteY66" fmla="*/ 5053825 h 13699554"/>
              <a:gd name="connsiteX67" fmla="*/ 20710484 w 24396666"/>
              <a:gd name="connsiteY67" fmla="*/ 2666482 h 13699554"/>
              <a:gd name="connsiteX68" fmla="*/ 20710484 w 24396666"/>
              <a:gd name="connsiteY68" fmla="*/ 818246 h 13699554"/>
              <a:gd name="connsiteX69" fmla="*/ 21528730 w 24396666"/>
              <a:gd name="connsiteY69" fmla="*/ 0 h 13699554"/>
              <a:gd name="connsiteX70" fmla="*/ 13638440 w 24396666"/>
              <a:gd name="connsiteY70" fmla="*/ 0 h 13699554"/>
              <a:gd name="connsiteX71" fmla="*/ 18681552 w 24396666"/>
              <a:gd name="connsiteY71" fmla="*/ 0 h 13699554"/>
              <a:gd name="connsiteX72" fmla="*/ 19471456 w 24396666"/>
              <a:gd name="connsiteY72" fmla="*/ 789904 h 13699554"/>
              <a:gd name="connsiteX73" fmla="*/ 19471456 w 24396666"/>
              <a:gd name="connsiteY73" fmla="*/ 2638142 h 13699554"/>
              <a:gd name="connsiteX74" fmla="*/ 17055772 w 24396666"/>
              <a:gd name="connsiteY74" fmla="*/ 5053823 h 13699554"/>
              <a:gd name="connsiteX75" fmla="*/ 15207537 w 24396666"/>
              <a:gd name="connsiteY75" fmla="*/ 5053823 h 13699554"/>
              <a:gd name="connsiteX76" fmla="*/ 12820195 w 24396666"/>
              <a:gd name="connsiteY76" fmla="*/ 2666481 h 13699554"/>
              <a:gd name="connsiteX77" fmla="*/ 12820195 w 24396666"/>
              <a:gd name="connsiteY77" fmla="*/ 818245 h 13699554"/>
              <a:gd name="connsiteX78" fmla="*/ 13638440 w 24396666"/>
              <a:gd name="connsiteY78" fmla="*/ 0 h 13699554"/>
              <a:gd name="connsiteX79" fmla="*/ 5745810 w 24396666"/>
              <a:gd name="connsiteY79" fmla="*/ 0 h 13699554"/>
              <a:gd name="connsiteX80" fmla="*/ 10788917 w 24396666"/>
              <a:gd name="connsiteY80" fmla="*/ 0 h 13699554"/>
              <a:gd name="connsiteX81" fmla="*/ 11578821 w 24396666"/>
              <a:gd name="connsiteY81" fmla="*/ 789904 h 13699554"/>
              <a:gd name="connsiteX82" fmla="*/ 11578821 w 24396666"/>
              <a:gd name="connsiteY82" fmla="*/ 2638142 h 13699554"/>
              <a:gd name="connsiteX83" fmla="*/ 9163141 w 24396666"/>
              <a:gd name="connsiteY83" fmla="*/ 5053823 h 13699554"/>
              <a:gd name="connsiteX84" fmla="*/ 7314906 w 24396666"/>
              <a:gd name="connsiteY84" fmla="*/ 5053823 h 13699554"/>
              <a:gd name="connsiteX85" fmla="*/ 4927566 w 24396666"/>
              <a:gd name="connsiteY85" fmla="*/ 2666481 h 13699554"/>
              <a:gd name="connsiteX86" fmla="*/ 4927566 w 24396666"/>
              <a:gd name="connsiteY86" fmla="*/ 818245 h 13699554"/>
              <a:gd name="connsiteX87" fmla="*/ 5745810 w 24396666"/>
              <a:gd name="connsiteY87" fmla="*/ 0 h 13699554"/>
              <a:gd name="connsiteX88" fmla="*/ 0 w 24396666"/>
              <a:gd name="connsiteY88" fmla="*/ 0 h 13699554"/>
              <a:gd name="connsiteX89" fmla="*/ 2896282 w 24396666"/>
              <a:gd name="connsiteY89" fmla="*/ 0 h 13699554"/>
              <a:gd name="connsiteX90" fmla="*/ 3686185 w 24396666"/>
              <a:gd name="connsiteY90" fmla="*/ 789904 h 13699554"/>
              <a:gd name="connsiteX91" fmla="*/ 3686185 w 24396666"/>
              <a:gd name="connsiteY91" fmla="*/ 2638142 h 13699554"/>
              <a:gd name="connsiteX92" fmla="*/ 1270506 w 24396666"/>
              <a:gd name="connsiteY92" fmla="*/ 5053823 h 13699554"/>
              <a:gd name="connsiteX93" fmla="*/ 96778 w 24396666"/>
              <a:gd name="connsiteY93" fmla="*/ 5412681 h 13699554"/>
              <a:gd name="connsiteX94" fmla="*/ 0 w 24396666"/>
              <a:gd name="connsiteY94" fmla="*/ 5389052 h 13699554"/>
              <a:gd name="connsiteX95" fmla="*/ 0 w 24396666"/>
              <a:gd name="connsiteY95" fmla="*/ 0 h 13699554"/>
              <a:gd name="connsiteX0" fmla="*/ 24050284 w 24396666"/>
              <a:gd name="connsiteY0" fmla="*/ 8262950 h 13699554"/>
              <a:gd name="connsiteX1" fmla="*/ 24299894 w 24396666"/>
              <a:gd name="connsiteY1" fmla="*/ 8286874 h 13699554"/>
              <a:gd name="connsiteX2" fmla="*/ 24396666 w 24396666"/>
              <a:gd name="connsiteY2" fmla="*/ 8310502 h 13699554"/>
              <a:gd name="connsiteX3" fmla="*/ 24396666 w 24396666"/>
              <a:gd name="connsiteY3" fmla="*/ 13699554 h 13699554"/>
              <a:gd name="connsiteX4" fmla="*/ 21500386 w 24396666"/>
              <a:gd name="connsiteY4" fmla="*/ 13699554 h 13699554"/>
              <a:gd name="connsiteX5" fmla="*/ 20710484 w 24396666"/>
              <a:gd name="connsiteY5" fmla="*/ 12909651 h 13699554"/>
              <a:gd name="connsiteX6" fmla="*/ 20710484 w 24396666"/>
              <a:gd name="connsiteY6" fmla="*/ 11061414 h 13699554"/>
              <a:gd name="connsiteX7" fmla="*/ 23126164 w 24396666"/>
              <a:gd name="connsiteY7" fmla="*/ 8645732 h 13699554"/>
              <a:gd name="connsiteX8" fmla="*/ 24050284 w 24396666"/>
              <a:gd name="connsiteY8" fmla="*/ 8262950 h 13699554"/>
              <a:gd name="connsiteX9" fmla="*/ 16159995 w 24396666"/>
              <a:gd name="connsiteY9" fmla="*/ 8262949 h 13699554"/>
              <a:gd name="connsiteX10" fmla="*/ 17084112 w 24396666"/>
              <a:gd name="connsiteY10" fmla="*/ 8645731 h 13699554"/>
              <a:gd name="connsiteX11" fmla="*/ 19471452 w 24396666"/>
              <a:gd name="connsiteY11" fmla="*/ 11033072 h 13699554"/>
              <a:gd name="connsiteX12" fmla="*/ 19471452 w 24396666"/>
              <a:gd name="connsiteY12" fmla="*/ 12881309 h 13699554"/>
              <a:gd name="connsiteX13" fmla="*/ 18653208 w 24396666"/>
              <a:gd name="connsiteY13" fmla="*/ 13699554 h 13699554"/>
              <a:gd name="connsiteX14" fmla="*/ 13610099 w 24396666"/>
              <a:gd name="connsiteY14" fmla="*/ 13699554 h 13699554"/>
              <a:gd name="connsiteX15" fmla="*/ 12820194 w 24396666"/>
              <a:gd name="connsiteY15" fmla="*/ 12909649 h 13699554"/>
              <a:gd name="connsiteX16" fmla="*/ 12820194 w 24396666"/>
              <a:gd name="connsiteY16" fmla="*/ 11061413 h 13699554"/>
              <a:gd name="connsiteX17" fmla="*/ 15235875 w 24396666"/>
              <a:gd name="connsiteY17" fmla="*/ 8645731 h 13699554"/>
              <a:gd name="connsiteX18" fmla="*/ 16159995 w 24396666"/>
              <a:gd name="connsiteY18" fmla="*/ 8262949 h 13699554"/>
              <a:gd name="connsiteX19" fmla="*/ 8267360 w 24396666"/>
              <a:gd name="connsiteY19" fmla="*/ 8262949 h 13699554"/>
              <a:gd name="connsiteX20" fmla="*/ 9191480 w 24396666"/>
              <a:gd name="connsiteY20" fmla="*/ 8645731 h 13699554"/>
              <a:gd name="connsiteX21" fmla="*/ 11578818 w 24396666"/>
              <a:gd name="connsiteY21" fmla="*/ 11033072 h 13699554"/>
              <a:gd name="connsiteX22" fmla="*/ 11578818 w 24396666"/>
              <a:gd name="connsiteY22" fmla="*/ 12881309 h 13699554"/>
              <a:gd name="connsiteX23" fmla="*/ 10760574 w 24396666"/>
              <a:gd name="connsiteY23" fmla="*/ 13699554 h 13699554"/>
              <a:gd name="connsiteX24" fmla="*/ 5717466 w 24396666"/>
              <a:gd name="connsiteY24" fmla="*/ 13699554 h 13699554"/>
              <a:gd name="connsiteX25" fmla="*/ 4927562 w 24396666"/>
              <a:gd name="connsiteY25" fmla="*/ 12909649 h 13699554"/>
              <a:gd name="connsiteX26" fmla="*/ 4927562 w 24396666"/>
              <a:gd name="connsiteY26" fmla="*/ 11061413 h 13699554"/>
              <a:gd name="connsiteX27" fmla="*/ 7343242 w 24396666"/>
              <a:gd name="connsiteY27" fmla="*/ 8645731 h 13699554"/>
              <a:gd name="connsiteX28" fmla="*/ 8267360 w 24396666"/>
              <a:gd name="connsiteY28" fmla="*/ 8262949 h 13699554"/>
              <a:gd name="connsiteX29" fmla="*/ 374725 w 24396666"/>
              <a:gd name="connsiteY29" fmla="*/ 8262949 h 13699554"/>
              <a:gd name="connsiteX30" fmla="*/ 1298841 w 24396666"/>
              <a:gd name="connsiteY30" fmla="*/ 8645731 h 13699554"/>
              <a:gd name="connsiteX31" fmla="*/ 3686184 w 24396666"/>
              <a:gd name="connsiteY31" fmla="*/ 11033072 h 13699554"/>
              <a:gd name="connsiteX32" fmla="*/ 3686184 w 24396666"/>
              <a:gd name="connsiteY32" fmla="*/ 12881309 h 13699554"/>
              <a:gd name="connsiteX33" fmla="*/ 2867939 w 24396666"/>
              <a:gd name="connsiteY33" fmla="*/ 13699554 h 13699554"/>
              <a:gd name="connsiteX34" fmla="*/ 0 w 24396666"/>
              <a:gd name="connsiteY34" fmla="*/ 13699554 h 13699554"/>
              <a:gd name="connsiteX35" fmla="*/ 0 w 24396666"/>
              <a:gd name="connsiteY35" fmla="*/ 8317698 h 13699554"/>
              <a:gd name="connsiteX36" fmla="*/ 2632 w 24396666"/>
              <a:gd name="connsiteY36" fmla="*/ 8316778 h 13699554"/>
              <a:gd name="connsiteX37" fmla="*/ 374725 w 24396666"/>
              <a:gd name="connsiteY37" fmla="*/ 8262949 h 13699554"/>
              <a:gd name="connsiteX38" fmla="*/ 20094540 w 24396666"/>
              <a:gd name="connsiteY38" fmla="*/ 3150382 h 13699554"/>
              <a:gd name="connsiteX39" fmla="*/ 21018656 w 24396666"/>
              <a:gd name="connsiteY39" fmla="*/ 3533165 h 13699554"/>
              <a:gd name="connsiteX40" fmla="*/ 23406000 w 24396666"/>
              <a:gd name="connsiteY40" fmla="*/ 5920506 h 13699554"/>
              <a:gd name="connsiteX41" fmla="*/ 23406000 w 24396666"/>
              <a:gd name="connsiteY41" fmla="*/ 7768741 h 13699554"/>
              <a:gd name="connsiteX42" fmla="*/ 20990316 w 24396666"/>
              <a:gd name="connsiteY42" fmla="*/ 10184423 h 13699554"/>
              <a:gd name="connsiteX43" fmla="*/ 19142080 w 24396666"/>
              <a:gd name="connsiteY43" fmla="*/ 10184423 h 13699554"/>
              <a:gd name="connsiteX44" fmla="*/ 16754740 w 24396666"/>
              <a:gd name="connsiteY44" fmla="*/ 7797081 h 13699554"/>
              <a:gd name="connsiteX45" fmla="*/ 16754740 w 24396666"/>
              <a:gd name="connsiteY45" fmla="*/ 5948847 h 13699554"/>
              <a:gd name="connsiteX46" fmla="*/ 19170420 w 24396666"/>
              <a:gd name="connsiteY46" fmla="*/ 3533165 h 13699554"/>
              <a:gd name="connsiteX47" fmla="*/ 20094540 w 24396666"/>
              <a:gd name="connsiteY47" fmla="*/ 3150382 h 13699554"/>
              <a:gd name="connsiteX48" fmla="*/ 11277789 w 24396666"/>
              <a:gd name="connsiteY48" fmla="*/ 3533165 h 13699554"/>
              <a:gd name="connsiteX49" fmla="*/ 8862105 w 24396666"/>
              <a:gd name="connsiteY49" fmla="*/ 5948847 h 13699554"/>
              <a:gd name="connsiteX50" fmla="*/ 11277789 w 24396666"/>
              <a:gd name="connsiteY50" fmla="*/ 3533165 h 13699554"/>
              <a:gd name="connsiteX51" fmla="*/ 4309271 w 24396666"/>
              <a:gd name="connsiteY51" fmla="*/ 3141365 h 13699554"/>
              <a:gd name="connsiteX52" fmla="*/ 5233390 w 24396666"/>
              <a:gd name="connsiteY52" fmla="*/ 3524147 h 13699554"/>
              <a:gd name="connsiteX53" fmla="*/ 7620730 w 24396666"/>
              <a:gd name="connsiteY53" fmla="*/ 5911490 h 13699554"/>
              <a:gd name="connsiteX54" fmla="*/ 7620730 w 24396666"/>
              <a:gd name="connsiteY54" fmla="*/ 7759725 h 13699554"/>
              <a:gd name="connsiteX55" fmla="*/ 5205048 w 24396666"/>
              <a:gd name="connsiteY55" fmla="*/ 10175406 h 13699554"/>
              <a:gd name="connsiteX56" fmla="*/ 3356814 w 24396666"/>
              <a:gd name="connsiteY56" fmla="*/ 10175406 h 13699554"/>
              <a:gd name="connsiteX57" fmla="*/ 969470 w 24396666"/>
              <a:gd name="connsiteY57" fmla="*/ 7788065 h 13699554"/>
              <a:gd name="connsiteX58" fmla="*/ 969470 w 24396666"/>
              <a:gd name="connsiteY58" fmla="*/ 5939830 h 13699554"/>
              <a:gd name="connsiteX59" fmla="*/ 3385154 w 24396666"/>
              <a:gd name="connsiteY59" fmla="*/ 3524147 h 13699554"/>
              <a:gd name="connsiteX60" fmla="*/ 4309271 w 24396666"/>
              <a:gd name="connsiteY60" fmla="*/ 3141365 h 13699554"/>
              <a:gd name="connsiteX61" fmla="*/ 21528730 w 24396666"/>
              <a:gd name="connsiteY61" fmla="*/ 0 h 13699554"/>
              <a:gd name="connsiteX62" fmla="*/ 24396666 w 24396666"/>
              <a:gd name="connsiteY62" fmla="*/ 0 h 13699554"/>
              <a:gd name="connsiteX63" fmla="*/ 24396666 w 24396666"/>
              <a:gd name="connsiteY63" fmla="*/ 5381858 h 13699554"/>
              <a:gd name="connsiteX64" fmla="*/ 24394034 w 24396666"/>
              <a:gd name="connsiteY64" fmla="*/ 5382778 h 13699554"/>
              <a:gd name="connsiteX65" fmla="*/ 23097824 w 24396666"/>
              <a:gd name="connsiteY65" fmla="*/ 5053825 h 13699554"/>
              <a:gd name="connsiteX66" fmla="*/ 20710484 w 24396666"/>
              <a:gd name="connsiteY66" fmla="*/ 2666482 h 13699554"/>
              <a:gd name="connsiteX67" fmla="*/ 20710484 w 24396666"/>
              <a:gd name="connsiteY67" fmla="*/ 818246 h 13699554"/>
              <a:gd name="connsiteX68" fmla="*/ 21528730 w 24396666"/>
              <a:gd name="connsiteY68" fmla="*/ 0 h 13699554"/>
              <a:gd name="connsiteX69" fmla="*/ 13638440 w 24396666"/>
              <a:gd name="connsiteY69" fmla="*/ 0 h 13699554"/>
              <a:gd name="connsiteX70" fmla="*/ 18681552 w 24396666"/>
              <a:gd name="connsiteY70" fmla="*/ 0 h 13699554"/>
              <a:gd name="connsiteX71" fmla="*/ 19471456 w 24396666"/>
              <a:gd name="connsiteY71" fmla="*/ 789904 h 13699554"/>
              <a:gd name="connsiteX72" fmla="*/ 19471456 w 24396666"/>
              <a:gd name="connsiteY72" fmla="*/ 2638142 h 13699554"/>
              <a:gd name="connsiteX73" fmla="*/ 17055772 w 24396666"/>
              <a:gd name="connsiteY73" fmla="*/ 5053823 h 13699554"/>
              <a:gd name="connsiteX74" fmla="*/ 15207537 w 24396666"/>
              <a:gd name="connsiteY74" fmla="*/ 5053823 h 13699554"/>
              <a:gd name="connsiteX75" fmla="*/ 12820195 w 24396666"/>
              <a:gd name="connsiteY75" fmla="*/ 2666481 h 13699554"/>
              <a:gd name="connsiteX76" fmla="*/ 12820195 w 24396666"/>
              <a:gd name="connsiteY76" fmla="*/ 818245 h 13699554"/>
              <a:gd name="connsiteX77" fmla="*/ 13638440 w 24396666"/>
              <a:gd name="connsiteY77" fmla="*/ 0 h 13699554"/>
              <a:gd name="connsiteX78" fmla="*/ 5745810 w 24396666"/>
              <a:gd name="connsiteY78" fmla="*/ 0 h 13699554"/>
              <a:gd name="connsiteX79" fmla="*/ 10788917 w 24396666"/>
              <a:gd name="connsiteY79" fmla="*/ 0 h 13699554"/>
              <a:gd name="connsiteX80" fmla="*/ 11578821 w 24396666"/>
              <a:gd name="connsiteY80" fmla="*/ 789904 h 13699554"/>
              <a:gd name="connsiteX81" fmla="*/ 11578821 w 24396666"/>
              <a:gd name="connsiteY81" fmla="*/ 2638142 h 13699554"/>
              <a:gd name="connsiteX82" fmla="*/ 9163141 w 24396666"/>
              <a:gd name="connsiteY82" fmla="*/ 5053823 h 13699554"/>
              <a:gd name="connsiteX83" fmla="*/ 7314906 w 24396666"/>
              <a:gd name="connsiteY83" fmla="*/ 5053823 h 13699554"/>
              <a:gd name="connsiteX84" fmla="*/ 4927566 w 24396666"/>
              <a:gd name="connsiteY84" fmla="*/ 2666481 h 13699554"/>
              <a:gd name="connsiteX85" fmla="*/ 4927566 w 24396666"/>
              <a:gd name="connsiteY85" fmla="*/ 818245 h 13699554"/>
              <a:gd name="connsiteX86" fmla="*/ 5745810 w 24396666"/>
              <a:gd name="connsiteY86" fmla="*/ 0 h 13699554"/>
              <a:gd name="connsiteX87" fmla="*/ 0 w 24396666"/>
              <a:gd name="connsiteY87" fmla="*/ 0 h 13699554"/>
              <a:gd name="connsiteX88" fmla="*/ 2896282 w 24396666"/>
              <a:gd name="connsiteY88" fmla="*/ 0 h 13699554"/>
              <a:gd name="connsiteX89" fmla="*/ 3686185 w 24396666"/>
              <a:gd name="connsiteY89" fmla="*/ 789904 h 13699554"/>
              <a:gd name="connsiteX90" fmla="*/ 3686185 w 24396666"/>
              <a:gd name="connsiteY90" fmla="*/ 2638142 h 13699554"/>
              <a:gd name="connsiteX91" fmla="*/ 1270506 w 24396666"/>
              <a:gd name="connsiteY91" fmla="*/ 5053823 h 13699554"/>
              <a:gd name="connsiteX92" fmla="*/ 96778 w 24396666"/>
              <a:gd name="connsiteY92" fmla="*/ 5412681 h 13699554"/>
              <a:gd name="connsiteX93" fmla="*/ 0 w 24396666"/>
              <a:gd name="connsiteY93" fmla="*/ 5389052 h 13699554"/>
              <a:gd name="connsiteX94" fmla="*/ 0 w 24396666"/>
              <a:gd name="connsiteY94" fmla="*/ 0 h 13699554"/>
              <a:gd name="connsiteX0" fmla="*/ 24050284 w 24396666"/>
              <a:gd name="connsiteY0" fmla="*/ 8262950 h 13699554"/>
              <a:gd name="connsiteX1" fmla="*/ 24299894 w 24396666"/>
              <a:gd name="connsiteY1" fmla="*/ 8286874 h 13699554"/>
              <a:gd name="connsiteX2" fmla="*/ 24396666 w 24396666"/>
              <a:gd name="connsiteY2" fmla="*/ 8310502 h 13699554"/>
              <a:gd name="connsiteX3" fmla="*/ 24396666 w 24396666"/>
              <a:gd name="connsiteY3" fmla="*/ 13699554 h 13699554"/>
              <a:gd name="connsiteX4" fmla="*/ 21500386 w 24396666"/>
              <a:gd name="connsiteY4" fmla="*/ 13699554 h 13699554"/>
              <a:gd name="connsiteX5" fmla="*/ 20710484 w 24396666"/>
              <a:gd name="connsiteY5" fmla="*/ 12909651 h 13699554"/>
              <a:gd name="connsiteX6" fmla="*/ 20710484 w 24396666"/>
              <a:gd name="connsiteY6" fmla="*/ 11061414 h 13699554"/>
              <a:gd name="connsiteX7" fmla="*/ 23126164 w 24396666"/>
              <a:gd name="connsiteY7" fmla="*/ 8645732 h 13699554"/>
              <a:gd name="connsiteX8" fmla="*/ 24050284 w 24396666"/>
              <a:gd name="connsiteY8" fmla="*/ 8262950 h 13699554"/>
              <a:gd name="connsiteX9" fmla="*/ 16159995 w 24396666"/>
              <a:gd name="connsiteY9" fmla="*/ 8262949 h 13699554"/>
              <a:gd name="connsiteX10" fmla="*/ 17084112 w 24396666"/>
              <a:gd name="connsiteY10" fmla="*/ 8645731 h 13699554"/>
              <a:gd name="connsiteX11" fmla="*/ 19471452 w 24396666"/>
              <a:gd name="connsiteY11" fmla="*/ 11033072 h 13699554"/>
              <a:gd name="connsiteX12" fmla="*/ 19471452 w 24396666"/>
              <a:gd name="connsiteY12" fmla="*/ 12881309 h 13699554"/>
              <a:gd name="connsiteX13" fmla="*/ 18653208 w 24396666"/>
              <a:gd name="connsiteY13" fmla="*/ 13699554 h 13699554"/>
              <a:gd name="connsiteX14" fmla="*/ 13610099 w 24396666"/>
              <a:gd name="connsiteY14" fmla="*/ 13699554 h 13699554"/>
              <a:gd name="connsiteX15" fmla="*/ 12820194 w 24396666"/>
              <a:gd name="connsiteY15" fmla="*/ 12909649 h 13699554"/>
              <a:gd name="connsiteX16" fmla="*/ 12820194 w 24396666"/>
              <a:gd name="connsiteY16" fmla="*/ 11061413 h 13699554"/>
              <a:gd name="connsiteX17" fmla="*/ 15235875 w 24396666"/>
              <a:gd name="connsiteY17" fmla="*/ 8645731 h 13699554"/>
              <a:gd name="connsiteX18" fmla="*/ 16159995 w 24396666"/>
              <a:gd name="connsiteY18" fmla="*/ 8262949 h 13699554"/>
              <a:gd name="connsiteX19" fmla="*/ 8267360 w 24396666"/>
              <a:gd name="connsiteY19" fmla="*/ 8262949 h 13699554"/>
              <a:gd name="connsiteX20" fmla="*/ 9191480 w 24396666"/>
              <a:gd name="connsiteY20" fmla="*/ 8645731 h 13699554"/>
              <a:gd name="connsiteX21" fmla="*/ 11578818 w 24396666"/>
              <a:gd name="connsiteY21" fmla="*/ 11033072 h 13699554"/>
              <a:gd name="connsiteX22" fmla="*/ 11578818 w 24396666"/>
              <a:gd name="connsiteY22" fmla="*/ 12881309 h 13699554"/>
              <a:gd name="connsiteX23" fmla="*/ 10760574 w 24396666"/>
              <a:gd name="connsiteY23" fmla="*/ 13699554 h 13699554"/>
              <a:gd name="connsiteX24" fmla="*/ 5717466 w 24396666"/>
              <a:gd name="connsiteY24" fmla="*/ 13699554 h 13699554"/>
              <a:gd name="connsiteX25" fmla="*/ 4927562 w 24396666"/>
              <a:gd name="connsiteY25" fmla="*/ 12909649 h 13699554"/>
              <a:gd name="connsiteX26" fmla="*/ 4927562 w 24396666"/>
              <a:gd name="connsiteY26" fmla="*/ 11061413 h 13699554"/>
              <a:gd name="connsiteX27" fmla="*/ 7343242 w 24396666"/>
              <a:gd name="connsiteY27" fmla="*/ 8645731 h 13699554"/>
              <a:gd name="connsiteX28" fmla="*/ 8267360 w 24396666"/>
              <a:gd name="connsiteY28" fmla="*/ 8262949 h 13699554"/>
              <a:gd name="connsiteX29" fmla="*/ 374725 w 24396666"/>
              <a:gd name="connsiteY29" fmla="*/ 8262949 h 13699554"/>
              <a:gd name="connsiteX30" fmla="*/ 1298841 w 24396666"/>
              <a:gd name="connsiteY30" fmla="*/ 8645731 h 13699554"/>
              <a:gd name="connsiteX31" fmla="*/ 3686184 w 24396666"/>
              <a:gd name="connsiteY31" fmla="*/ 11033072 h 13699554"/>
              <a:gd name="connsiteX32" fmla="*/ 3686184 w 24396666"/>
              <a:gd name="connsiteY32" fmla="*/ 12881309 h 13699554"/>
              <a:gd name="connsiteX33" fmla="*/ 2867939 w 24396666"/>
              <a:gd name="connsiteY33" fmla="*/ 13699554 h 13699554"/>
              <a:gd name="connsiteX34" fmla="*/ 0 w 24396666"/>
              <a:gd name="connsiteY34" fmla="*/ 13699554 h 13699554"/>
              <a:gd name="connsiteX35" fmla="*/ 0 w 24396666"/>
              <a:gd name="connsiteY35" fmla="*/ 8317698 h 13699554"/>
              <a:gd name="connsiteX36" fmla="*/ 2632 w 24396666"/>
              <a:gd name="connsiteY36" fmla="*/ 8316778 h 13699554"/>
              <a:gd name="connsiteX37" fmla="*/ 374725 w 24396666"/>
              <a:gd name="connsiteY37" fmla="*/ 8262949 h 13699554"/>
              <a:gd name="connsiteX38" fmla="*/ 20094540 w 24396666"/>
              <a:gd name="connsiteY38" fmla="*/ 3150382 h 13699554"/>
              <a:gd name="connsiteX39" fmla="*/ 21018656 w 24396666"/>
              <a:gd name="connsiteY39" fmla="*/ 3533165 h 13699554"/>
              <a:gd name="connsiteX40" fmla="*/ 23406000 w 24396666"/>
              <a:gd name="connsiteY40" fmla="*/ 5920506 h 13699554"/>
              <a:gd name="connsiteX41" fmla="*/ 23406000 w 24396666"/>
              <a:gd name="connsiteY41" fmla="*/ 7768741 h 13699554"/>
              <a:gd name="connsiteX42" fmla="*/ 20990316 w 24396666"/>
              <a:gd name="connsiteY42" fmla="*/ 10184423 h 13699554"/>
              <a:gd name="connsiteX43" fmla="*/ 19142080 w 24396666"/>
              <a:gd name="connsiteY43" fmla="*/ 10184423 h 13699554"/>
              <a:gd name="connsiteX44" fmla="*/ 16754740 w 24396666"/>
              <a:gd name="connsiteY44" fmla="*/ 7797081 h 13699554"/>
              <a:gd name="connsiteX45" fmla="*/ 16754740 w 24396666"/>
              <a:gd name="connsiteY45" fmla="*/ 5948847 h 13699554"/>
              <a:gd name="connsiteX46" fmla="*/ 19170420 w 24396666"/>
              <a:gd name="connsiteY46" fmla="*/ 3533165 h 13699554"/>
              <a:gd name="connsiteX47" fmla="*/ 20094540 w 24396666"/>
              <a:gd name="connsiteY47" fmla="*/ 3150382 h 13699554"/>
              <a:gd name="connsiteX48" fmla="*/ 4309271 w 24396666"/>
              <a:gd name="connsiteY48" fmla="*/ 3141365 h 13699554"/>
              <a:gd name="connsiteX49" fmla="*/ 5233390 w 24396666"/>
              <a:gd name="connsiteY49" fmla="*/ 3524147 h 13699554"/>
              <a:gd name="connsiteX50" fmla="*/ 7620730 w 24396666"/>
              <a:gd name="connsiteY50" fmla="*/ 5911490 h 13699554"/>
              <a:gd name="connsiteX51" fmla="*/ 7620730 w 24396666"/>
              <a:gd name="connsiteY51" fmla="*/ 7759725 h 13699554"/>
              <a:gd name="connsiteX52" fmla="*/ 5205048 w 24396666"/>
              <a:gd name="connsiteY52" fmla="*/ 10175406 h 13699554"/>
              <a:gd name="connsiteX53" fmla="*/ 3356814 w 24396666"/>
              <a:gd name="connsiteY53" fmla="*/ 10175406 h 13699554"/>
              <a:gd name="connsiteX54" fmla="*/ 969470 w 24396666"/>
              <a:gd name="connsiteY54" fmla="*/ 7788065 h 13699554"/>
              <a:gd name="connsiteX55" fmla="*/ 969470 w 24396666"/>
              <a:gd name="connsiteY55" fmla="*/ 5939830 h 13699554"/>
              <a:gd name="connsiteX56" fmla="*/ 3385154 w 24396666"/>
              <a:gd name="connsiteY56" fmla="*/ 3524147 h 13699554"/>
              <a:gd name="connsiteX57" fmla="*/ 4309271 w 24396666"/>
              <a:gd name="connsiteY57" fmla="*/ 3141365 h 13699554"/>
              <a:gd name="connsiteX58" fmla="*/ 21528730 w 24396666"/>
              <a:gd name="connsiteY58" fmla="*/ 0 h 13699554"/>
              <a:gd name="connsiteX59" fmla="*/ 24396666 w 24396666"/>
              <a:gd name="connsiteY59" fmla="*/ 0 h 13699554"/>
              <a:gd name="connsiteX60" fmla="*/ 24396666 w 24396666"/>
              <a:gd name="connsiteY60" fmla="*/ 5381858 h 13699554"/>
              <a:gd name="connsiteX61" fmla="*/ 24394034 w 24396666"/>
              <a:gd name="connsiteY61" fmla="*/ 5382778 h 13699554"/>
              <a:gd name="connsiteX62" fmla="*/ 23097824 w 24396666"/>
              <a:gd name="connsiteY62" fmla="*/ 5053825 h 13699554"/>
              <a:gd name="connsiteX63" fmla="*/ 20710484 w 24396666"/>
              <a:gd name="connsiteY63" fmla="*/ 2666482 h 13699554"/>
              <a:gd name="connsiteX64" fmla="*/ 20710484 w 24396666"/>
              <a:gd name="connsiteY64" fmla="*/ 818246 h 13699554"/>
              <a:gd name="connsiteX65" fmla="*/ 21528730 w 24396666"/>
              <a:gd name="connsiteY65" fmla="*/ 0 h 13699554"/>
              <a:gd name="connsiteX66" fmla="*/ 13638440 w 24396666"/>
              <a:gd name="connsiteY66" fmla="*/ 0 h 13699554"/>
              <a:gd name="connsiteX67" fmla="*/ 18681552 w 24396666"/>
              <a:gd name="connsiteY67" fmla="*/ 0 h 13699554"/>
              <a:gd name="connsiteX68" fmla="*/ 19471456 w 24396666"/>
              <a:gd name="connsiteY68" fmla="*/ 789904 h 13699554"/>
              <a:gd name="connsiteX69" fmla="*/ 19471456 w 24396666"/>
              <a:gd name="connsiteY69" fmla="*/ 2638142 h 13699554"/>
              <a:gd name="connsiteX70" fmla="*/ 17055772 w 24396666"/>
              <a:gd name="connsiteY70" fmla="*/ 5053823 h 13699554"/>
              <a:gd name="connsiteX71" fmla="*/ 15207537 w 24396666"/>
              <a:gd name="connsiteY71" fmla="*/ 5053823 h 13699554"/>
              <a:gd name="connsiteX72" fmla="*/ 12820195 w 24396666"/>
              <a:gd name="connsiteY72" fmla="*/ 2666481 h 13699554"/>
              <a:gd name="connsiteX73" fmla="*/ 12820195 w 24396666"/>
              <a:gd name="connsiteY73" fmla="*/ 818245 h 13699554"/>
              <a:gd name="connsiteX74" fmla="*/ 13638440 w 24396666"/>
              <a:gd name="connsiteY74" fmla="*/ 0 h 13699554"/>
              <a:gd name="connsiteX75" fmla="*/ 5745810 w 24396666"/>
              <a:gd name="connsiteY75" fmla="*/ 0 h 13699554"/>
              <a:gd name="connsiteX76" fmla="*/ 10788917 w 24396666"/>
              <a:gd name="connsiteY76" fmla="*/ 0 h 13699554"/>
              <a:gd name="connsiteX77" fmla="*/ 11578821 w 24396666"/>
              <a:gd name="connsiteY77" fmla="*/ 789904 h 13699554"/>
              <a:gd name="connsiteX78" fmla="*/ 11578821 w 24396666"/>
              <a:gd name="connsiteY78" fmla="*/ 2638142 h 13699554"/>
              <a:gd name="connsiteX79" fmla="*/ 9163141 w 24396666"/>
              <a:gd name="connsiteY79" fmla="*/ 5053823 h 13699554"/>
              <a:gd name="connsiteX80" fmla="*/ 7314906 w 24396666"/>
              <a:gd name="connsiteY80" fmla="*/ 5053823 h 13699554"/>
              <a:gd name="connsiteX81" fmla="*/ 4927566 w 24396666"/>
              <a:gd name="connsiteY81" fmla="*/ 2666481 h 13699554"/>
              <a:gd name="connsiteX82" fmla="*/ 4927566 w 24396666"/>
              <a:gd name="connsiteY82" fmla="*/ 818245 h 13699554"/>
              <a:gd name="connsiteX83" fmla="*/ 5745810 w 24396666"/>
              <a:gd name="connsiteY83" fmla="*/ 0 h 13699554"/>
              <a:gd name="connsiteX84" fmla="*/ 0 w 24396666"/>
              <a:gd name="connsiteY84" fmla="*/ 0 h 13699554"/>
              <a:gd name="connsiteX85" fmla="*/ 2896282 w 24396666"/>
              <a:gd name="connsiteY85" fmla="*/ 0 h 13699554"/>
              <a:gd name="connsiteX86" fmla="*/ 3686185 w 24396666"/>
              <a:gd name="connsiteY86" fmla="*/ 789904 h 13699554"/>
              <a:gd name="connsiteX87" fmla="*/ 3686185 w 24396666"/>
              <a:gd name="connsiteY87" fmla="*/ 2638142 h 13699554"/>
              <a:gd name="connsiteX88" fmla="*/ 1270506 w 24396666"/>
              <a:gd name="connsiteY88" fmla="*/ 5053823 h 13699554"/>
              <a:gd name="connsiteX89" fmla="*/ 96778 w 24396666"/>
              <a:gd name="connsiteY89" fmla="*/ 5412681 h 13699554"/>
              <a:gd name="connsiteX90" fmla="*/ 0 w 24396666"/>
              <a:gd name="connsiteY90" fmla="*/ 5389052 h 13699554"/>
              <a:gd name="connsiteX91" fmla="*/ 0 w 24396666"/>
              <a:gd name="connsiteY91" fmla="*/ 0 h 1369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4396666" h="13699554">
                <a:moveTo>
                  <a:pt x="24050284" y="8262950"/>
                </a:moveTo>
                <a:lnTo>
                  <a:pt x="24299894" y="8286874"/>
                </a:lnTo>
                <a:lnTo>
                  <a:pt x="24396666" y="8310502"/>
                </a:lnTo>
                <a:lnTo>
                  <a:pt x="24396666" y="13699554"/>
                </a:lnTo>
                <a:lnTo>
                  <a:pt x="21500386" y="13699554"/>
                </a:lnTo>
                <a:lnTo>
                  <a:pt x="20710484" y="12909651"/>
                </a:lnTo>
                <a:cubicBezTo>
                  <a:pt x="20200104" y="12399274"/>
                  <a:pt x="20200104" y="11571790"/>
                  <a:pt x="20710484" y="11061414"/>
                </a:cubicBezTo>
                <a:lnTo>
                  <a:pt x="23126164" y="8645732"/>
                </a:lnTo>
                <a:cubicBezTo>
                  <a:pt x="23381352" y="8390544"/>
                  <a:pt x="23715816" y="8262950"/>
                  <a:pt x="24050284" y="8262950"/>
                </a:cubicBezTo>
                <a:close/>
                <a:moveTo>
                  <a:pt x="16159995" y="8262949"/>
                </a:moveTo>
                <a:cubicBezTo>
                  <a:pt x="16494461" y="8262949"/>
                  <a:pt x="16828924" y="8390543"/>
                  <a:pt x="17084112" y="8645731"/>
                </a:cubicBezTo>
                <a:lnTo>
                  <a:pt x="19471452" y="11033072"/>
                </a:lnTo>
                <a:cubicBezTo>
                  <a:pt x="19981832" y="11543449"/>
                  <a:pt x="19981832" y="12370933"/>
                  <a:pt x="19471452" y="12881309"/>
                </a:cubicBezTo>
                <a:lnTo>
                  <a:pt x="18653208" y="13699554"/>
                </a:lnTo>
                <a:lnTo>
                  <a:pt x="13610099" y="13699554"/>
                </a:lnTo>
                <a:lnTo>
                  <a:pt x="12820194" y="12909649"/>
                </a:lnTo>
                <a:cubicBezTo>
                  <a:pt x="12309817" y="12399273"/>
                  <a:pt x="12309817" y="11571789"/>
                  <a:pt x="12820194" y="11061413"/>
                </a:cubicBezTo>
                <a:lnTo>
                  <a:pt x="15235875" y="8645731"/>
                </a:lnTo>
                <a:cubicBezTo>
                  <a:pt x="15491063" y="8390543"/>
                  <a:pt x="15825529" y="8262949"/>
                  <a:pt x="16159995" y="8262949"/>
                </a:cubicBezTo>
                <a:close/>
                <a:moveTo>
                  <a:pt x="8267360" y="8262949"/>
                </a:moveTo>
                <a:cubicBezTo>
                  <a:pt x="8601825" y="8262949"/>
                  <a:pt x="8936289" y="8390543"/>
                  <a:pt x="9191480" y="8645731"/>
                </a:cubicBezTo>
                <a:lnTo>
                  <a:pt x="11578818" y="11033072"/>
                </a:lnTo>
                <a:cubicBezTo>
                  <a:pt x="12089196" y="11543449"/>
                  <a:pt x="12089196" y="12370933"/>
                  <a:pt x="11578818" y="12881309"/>
                </a:cubicBezTo>
                <a:lnTo>
                  <a:pt x="10760574" y="13699554"/>
                </a:lnTo>
                <a:lnTo>
                  <a:pt x="5717466" y="13699554"/>
                </a:lnTo>
                <a:lnTo>
                  <a:pt x="4927562" y="12909649"/>
                </a:lnTo>
                <a:cubicBezTo>
                  <a:pt x="4417183" y="12399273"/>
                  <a:pt x="4417183" y="11571789"/>
                  <a:pt x="4927562" y="11061413"/>
                </a:cubicBezTo>
                <a:lnTo>
                  <a:pt x="7343242" y="8645731"/>
                </a:lnTo>
                <a:cubicBezTo>
                  <a:pt x="7598430" y="8390543"/>
                  <a:pt x="7932896" y="8262949"/>
                  <a:pt x="8267360" y="8262949"/>
                </a:cubicBezTo>
                <a:close/>
                <a:moveTo>
                  <a:pt x="374725" y="8262949"/>
                </a:moveTo>
                <a:cubicBezTo>
                  <a:pt x="709189" y="8262949"/>
                  <a:pt x="1043653" y="8390543"/>
                  <a:pt x="1298841" y="8645731"/>
                </a:cubicBezTo>
                <a:lnTo>
                  <a:pt x="3686184" y="11033072"/>
                </a:lnTo>
                <a:cubicBezTo>
                  <a:pt x="4196562" y="11543449"/>
                  <a:pt x="4196562" y="12370933"/>
                  <a:pt x="3686184" y="12881309"/>
                </a:cubicBezTo>
                <a:lnTo>
                  <a:pt x="2867939" y="13699554"/>
                </a:lnTo>
                <a:lnTo>
                  <a:pt x="0" y="13699554"/>
                </a:lnTo>
                <a:lnTo>
                  <a:pt x="0" y="8317698"/>
                </a:lnTo>
                <a:lnTo>
                  <a:pt x="2632" y="8316778"/>
                </a:lnTo>
                <a:cubicBezTo>
                  <a:pt x="123876" y="8280892"/>
                  <a:pt x="249301" y="8262949"/>
                  <a:pt x="374725" y="8262949"/>
                </a:cubicBezTo>
                <a:close/>
                <a:moveTo>
                  <a:pt x="20094540" y="3150382"/>
                </a:moveTo>
                <a:cubicBezTo>
                  <a:pt x="20429004" y="3150382"/>
                  <a:pt x="20763468" y="3277978"/>
                  <a:pt x="21018656" y="3533165"/>
                </a:cubicBezTo>
                <a:lnTo>
                  <a:pt x="23406000" y="5920506"/>
                </a:lnTo>
                <a:cubicBezTo>
                  <a:pt x="23916376" y="6430882"/>
                  <a:pt x="23916376" y="7258365"/>
                  <a:pt x="23406000" y="7768741"/>
                </a:cubicBezTo>
                <a:lnTo>
                  <a:pt x="20990316" y="10184423"/>
                </a:lnTo>
                <a:cubicBezTo>
                  <a:pt x="20479940" y="10694799"/>
                  <a:pt x="19652456" y="10694799"/>
                  <a:pt x="19142080" y="10184423"/>
                </a:cubicBezTo>
                <a:lnTo>
                  <a:pt x="16754740" y="7797081"/>
                </a:lnTo>
                <a:cubicBezTo>
                  <a:pt x="16244363" y="7286705"/>
                  <a:pt x="16244363" y="6459221"/>
                  <a:pt x="16754740" y="5948847"/>
                </a:cubicBezTo>
                <a:lnTo>
                  <a:pt x="19170420" y="3533165"/>
                </a:lnTo>
                <a:cubicBezTo>
                  <a:pt x="19425608" y="3277978"/>
                  <a:pt x="19760076" y="3150382"/>
                  <a:pt x="20094540" y="3150382"/>
                </a:cubicBezTo>
                <a:close/>
                <a:moveTo>
                  <a:pt x="4309271" y="3141365"/>
                </a:moveTo>
                <a:cubicBezTo>
                  <a:pt x="4643738" y="3141365"/>
                  <a:pt x="4978202" y="3268960"/>
                  <a:pt x="5233390" y="3524147"/>
                </a:cubicBezTo>
                <a:lnTo>
                  <a:pt x="7620730" y="5911490"/>
                </a:lnTo>
                <a:cubicBezTo>
                  <a:pt x="8131108" y="6421865"/>
                  <a:pt x="8131108" y="7249348"/>
                  <a:pt x="7620730" y="7759725"/>
                </a:cubicBezTo>
                <a:lnTo>
                  <a:pt x="5205048" y="10175406"/>
                </a:lnTo>
                <a:cubicBezTo>
                  <a:pt x="4694674" y="10685783"/>
                  <a:pt x="3867188" y="10685783"/>
                  <a:pt x="3356814" y="10175406"/>
                </a:cubicBezTo>
                <a:lnTo>
                  <a:pt x="969470" y="7788065"/>
                </a:lnTo>
                <a:cubicBezTo>
                  <a:pt x="459094" y="7277688"/>
                  <a:pt x="459094" y="6450204"/>
                  <a:pt x="969470" y="5939830"/>
                </a:cubicBezTo>
                <a:lnTo>
                  <a:pt x="3385154" y="3524147"/>
                </a:lnTo>
                <a:cubicBezTo>
                  <a:pt x="3640342" y="3268960"/>
                  <a:pt x="3974806" y="3141365"/>
                  <a:pt x="4309271" y="3141365"/>
                </a:cubicBezTo>
                <a:close/>
                <a:moveTo>
                  <a:pt x="21528730" y="0"/>
                </a:moveTo>
                <a:lnTo>
                  <a:pt x="24396666" y="0"/>
                </a:lnTo>
                <a:lnTo>
                  <a:pt x="24396666" y="5381858"/>
                </a:lnTo>
                <a:lnTo>
                  <a:pt x="24394034" y="5382778"/>
                </a:lnTo>
                <a:cubicBezTo>
                  <a:pt x="23949474" y="5514359"/>
                  <a:pt x="23448708" y="5404708"/>
                  <a:pt x="23097824" y="5053825"/>
                </a:cubicBezTo>
                <a:lnTo>
                  <a:pt x="20710484" y="2666482"/>
                </a:lnTo>
                <a:cubicBezTo>
                  <a:pt x="20200108" y="2156106"/>
                  <a:pt x="20200108" y="1328622"/>
                  <a:pt x="20710484" y="818246"/>
                </a:cubicBezTo>
                <a:lnTo>
                  <a:pt x="21528730" y="0"/>
                </a:lnTo>
                <a:close/>
                <a:moveTo>
                  <a:pt x="13638440" y="0"/>
                </a:moveTo>
                <a:lnTo>
                  <a:pt x="18681552" y="0"/>
                </a:lnTo>
                <a:lnTo>
                  <a:pt x="19471456" y="789904"/>
                </a:lnTo>
                <a:cubicBezTo>
                  <a:pt x="19981832" y="1300281"/>
                  <a:pt x="19981832" y="2127765"/>
                  <a:pt x="19471456" y="2638142"/>
                </a:cubicBezTo>
                <a:lnTo>
                  <a:pt x="17055772" y="5053823"/>
                </a:lnTo>
                <a:cubicBezTo>
                  <a:pt x="16545397" y="5564199"/>
                  <a:pt x="15717913" y="5564199"/>
                  <a:pt x="15207537" y="5053823"/>
                </a:cubicBezTo>
                <a:lnTo>
                  <a:pt x="12820195" y="2666481"/>
                </a:lnTo>
                <a:cubicBezTo>
                  <a:pt x="12309819" y="2156105"/>
                  <a:pt x="12309819" y="1328621"/>
                  <a:pt x="12820195" y="818245"/>
                </a:cubicBezTo>
                <a:lnTo>
                  <a:pt x="13638440" y="0"/>
                </a:lnTo>
                <a:close/>
                <a:moveTo>
                  <a:pt x="5745810" y="0"/>
                </a:moveTo>
                <a:lnTo>
                  <a:pt x="10788917" y="0"/>
                </a:lnTo>
                <a:lnTo>
                  <a:pt x="11578821" y="789904"/>
                </a:lnTo>
                <a:cubicBezTo>
                  <a:pt x="12089198" y="1300281"/>
                  <a:pt x="12089198" y="2127765"/>
                  <a:pt x="11578821" y="2638142"/>
                </a:cubicBezTo>
                <a:lnTo>
                  <a:pt x="9163141" y="5053823"/>
                </a:lnTo>
                <a:cubicBezTo>
                  <a:pt x="8652761" y="5564199"/>
                  <a:pt x="7825282" y="5564199"/>
                  <a:pt x="7314906" y="5053823"/>
                </a:cubicBezTo>
                <a:lnTo>
                  <a:pt x="4927566" y="2666481"/>
                </a:lnTo>
                <a:cubicBezTo>
                  <a:pt x="4417188" y="2156105"/>
                  <a:pt x="4417188" y="1328621"/>
                  <a:pt x="4927566" y="818245"/>
                </a:cubicBezTo>
                <a:lnTo>
                  <a:pt x="5745810" y="0"/>
                </a:lnTo>
                <a:close/>
                <a:moveTo>
                  <a:pt x="0" y="0"/>
                </a:moveTo>
                <a:lnTo>
                  <a:pt x="2896282" y="0"/>
                </a:lnTo>
                <a:lnTo>
                  <a:pt x="3686185" y="789904"/>
                </a:lnTo>
                <a:cubicBezTo>
                  <a:pt x="4196566" y="1300281"/>
                  <a:pt x="4196566" y="2127765"/>
                  <a:pt x="3686185" y="2638142"/>
                </a:cubicBezTo>
                <a:lnTo>
                  <a:pt x="1270506" y="5053823"/>
                </a:lnTo>
                <a:cubicBezTo>
                  <a:pt x="951521" y="5372808"/>
                  <a:pt x="508665" y="5492427"/>
                  <a:pt x="96778" y="5412681"/>
                </a:cubicBezTo>
                <a:lnTo>
                  <a:pt x="0" y="5389052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4" name="Скругленный прямоугольник 3"/>
          <p:cNvSpPr/>
          <p:nvPr userDrawn="1"/>
        </p:nvSpPr>
        <p:spPr>
          <a:xfrm rot="2700000">
            <a:off x="9149539" y="3803147"/>
            <a:ext cx="6154326" cy="6154326"/>
          </a:xfrm>
          <a:prstGeom prst="roundRect">
            <a:avLst>
              <a:gd name="adj" fmla="val 25632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9950738" y="5432248"/>
            <a:ext cx="4551928" cy="3442770"/>
          </a:xfrm>
          <a:prstGeom prst="rect">
            <a:avLst/>
          </a:prstGeom>
        </p:spPr>
        <p:txBody>
          <a:bodyPr/>
          <a:lstStyle>
            <a:lvl1pPr algn="ctr">
              <a:defRPr lang="en-US" sz="5400" b="0" i="0" baseline="0" dirty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3861477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олилиния 60"/>
          <p:cNvSpPr/>
          <p:nvPr userDrawn="1"/>
        </p:nvSpPr>
        <p:spPr>
          <a:xfrm>
            <a:off x="19575964" y="8907964"/>
            <a:ext cx="4809624" cy="4809624"/>
          </a:xfrm>
          <a:custGeom>
            <a:avLst/>
            <a:gdLst>
              <a:gd name="connsiteX0" fmla="*/ 1754864 w 1754864"/>
              <a:gd name="connsiteY0" fmla="*/ 0 h 1754864"/>
              <a:gd name="connsiteX1" fmla="*/ 1754864 w 1754864"/>
              <a:gd name="connsiteY1" fmla="*/ 1754864 h 1754864"/>
              <a:gd name="connsiteX2" fmla="*/ 0 w 1754864"/>
              <a:gd name="connsiteY2" fmla="*/ 1754864 h 175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864" h="1754864">
                <a:moveTo>
                  <a:pt x="1754864" y="0"/>
                </a:moveTo>
                <a:lnTo>
                  <a:pt x="1754864" y="1754864"/>
                </a:lnTo>
                <a:lnTo>
                  <a:pt x="0" y="175486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ru-RU"/>
          </a:p>
        </p:txBody>
      </p:sp>
      <p:sp>
        <p:nvSpPr>
          <p:cNvPr id="6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63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6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1981" y="4410522"/>
            <a:ext cx="12607037" cy="7526718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365008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олилиния 55"/>
          <p:cNvSpPr/>
          <p:nvPr userDrawn="1"/>
        </p:nvSpPr>
        <p:spPr>
          <a:xfrm>
            <a:off x="16343052" y="0"/>
            <a:ext cx="8042536" cy="12518754"/>
          </a:xfrm>
          <a:custGeom>
            <a:avLst/>
            <a:gdLst>
              <a:gd name="connsiteX0" fmla="*/ 2800442 w 8042536"/>
              <a:gd name="connsiteY0" fmla="*/ 0 h 12518754"/>
              <a:gd name="connsiteX1" fmla="*/ 8042536 w 8042536"/>
              <a:gd name="connsiteY1" fmla="*/ 0 h 12518754"/>
              <a:gd name="connsiteX2" fmla="*/ 8042536 w 8042536"/>
              <a:gd name="connsiteY2" fmla="*/ 12518754 h 12518754"/>
              <a:gd name="connsiteX3" fmla="*/ 592478 w 8042536"/>
              <a:gd name="connsiteY3" fmla="*/ 5068696 h 12518754"/>
              <a:gd name="connsiteX4" fmla="*/ 592478 w 8042536"/>
              <a:gd name="connsiteY4" fmla="*/ 2207963 h 1251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2536" h="12518754">
                <a:moveTo>
                  <a:pt x="2800442" y="0"/>
                </a:moveTo>
                <a:lnTo>
                  <a:pt x="8042536" y="0"/>
                </a:lnTo>
                <a:lnTo>
                  <a:pt x="8042536" y="12518754"/>
                </a:lnTo>
                <a:lnTo>
                  <a:pt x="592478" y="5068696"/>
                </a:lnTo>
                <a:cubicBezTo>
                  <a:pt x="-197492" y="4278727"/>
                  <a:pt x="-197492" y="2997933"/>
                  <a:pt x="592478" y="22079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/>
              <a:t>c</a:t>
            </a:r>
            <a:endParaRPr lang="ru-RU"/>
          </a:p>
        </p:txBody>
      </p:sp>
      <p:sp>
        <p:nvSpPr>
          <p:cNvPr id="42" name="Рисунок 41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3776970" y="2852205"/>
            <a:ext cx="10331837" cy="10331837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8718771" cy="288032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8716023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1981" y="6858794"/>
            <a:ext cx="8718605" cy="5078446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273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олилиния 60"/>
          <p:cNvSpPr/>
          <p:nvPr userDrawn="1"/>
        </p:nvSpPr>
        <p:spPr>
          <a:xfrm flipH="1">
            <a:off x="0" y="8907964"/>
            <a:ext cx="4809624" cy="4809624"/>
          </a:xfrm>
          <a:custGeom>
            <a:avLst/>
            <a:gdLst>
              <a:gd name="connsiteX0" fmla="*/ 1754864 w 1754864"/>
              <a:gd name="connsiteY0" fmla="*/ 0 h 1754864"/>
              <a:gd name="connsiteX1" fmla="*/ 1754864 w 1754864"/>
              <a:gd name="connsiteY1" fmla="*/ 1754864 h 1754864"/>
              <a:gd name="connsiteX2" fmla="*/ 0 w 1754864"/>
              <a:gd name="connsiteY2" fmla="*/ 1754864 h 175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864" h="1754864">
                <a:moveTo>
                  <a:pt x="1754864" y="0"/>
                </a:moveTo>
                <a:lnTo>
                  <a:pt x="1754864" y="1754864"/>
                </a:lnTo>
                <a:lnTo>
                  <a:pt x="0" y="175486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ru-RU"/>
          </a:p>
        </p:txBody>
      </p:sp>
      <p:sp>
        <p:nvSpPr>
          <p:cNvPr id="6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63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6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7684" y="4410522"/>
            <a:ext cx="12607037" cy="6768752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650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олилиния 55"/>
          <p:cNvSpPr/>
          <p:nvPr userDrawn="1"/>
        </p:nvSpPr>
        <p:spPr>
          <a:xfrm flipH="1">
            <a:off x="0" y="-19983"/>
            <a:ext cx="8042536" cy="12518754"/>
          </a:xfrm>
          <a:custGeom>
            <a:avLst/>
            <a:gdLst>
              <a:gd name="connsiteX0" fmla="*/ 2800442 w 8042536"/>
              <a:gd name="connsiteY0" fmla="*/ 0 h 12518754"/>
              <a:gd name="connsiteX1" fmla="*/ 8042536 w 8042536"/>
              <a:gd name="connsiteY1" fmla="*/ 0 h 12518754"/>
              <a:gd name="connsiteX2" fmla="*/ 8042536 w 8042536"/>
              <a:gd name="connsiteY2" fmla="*/ 12518754 h 12518754"/>
              <a:gd name="connsiteX3" fmla="*/ 592478 w 8042536"/>
              <a:gd name="connsiteY3" fmla="*/ 5068696 h 12518754"/>
              <a:gd name="connsiteX4" fmla="*/ 592478 w 8042536"/>
              <a:gd name="connsiteY4" fmla="*/ 2207963 h 1251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2536" h="12518754">
                <a:moveTo>
                  <a:pt x="2800442" y="0"/>
                </a:moveTo>
                <a:lnTo>
                  <a:pt x="8042536" y="0"/>
                </a:lnTo>
                <a:lnTo>
                  <a:pt x="8042536" y="12518754"/>
                </a:lnTo>
                <a:lnTo>
                  <a:pt x="592478" y="5068696"/>
                </a:lnTo>
                <a:cubicBezTo>
                  <a:pt x="-197492" y="4278727"/>
                  <a:pt x="-197492" y="2997933"/>
                  <a:pt x="592478" y="22079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/>
              <a:t>c</a:t>
            </a:r>
            <a:endParaRPr lang="ru-RU"/>
          </a:p>
        </p:txBody>
      </p:sp>
      <p:sp>
        <p:nvSpPr>
          <p:cNvPr id="42" name="Рисунок 41"/>
          <p:cNvSpPr>
            <a:spLocks noGrp="1"/>
          </p:cNvSpPr>
          <p:nvPr>
            <p:ph type="pic" sz="quarter" idx="35"/>
          </p:nvPr>
        </p:nvSpPr>
        <p:spPr>
          <a:xfrm rot="10800000" flipV="1">
            <a:off x="711983" y="3586894"/>
            <a:ext cx="9392579" cy="9392579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075950" y="1674218"/>
            <a:ext cx="8718771" cy="288032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4078698" y="954138"/>
            <a:ext cx="8716023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076116" y="6858794"/>
            <a:ext cx="8718605" cy="396044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33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9" name="Полилиния 8"/>
          <p:cNvSpPr/>
          <p:nvPr userDrawn="1"/>
        </p:nvSpPr>
        <p:spPr>
          <a:xfrm rot="10800000" flipH="1">
            <a:off x="18169459" y="941"/>
            <a:ext cx="6213258" cy="13726600"/>
          </a:xfrm>
          <a:custGeom>
            <a:avLst/>
            <a:gdLst>
              <a:gd name="connsiteX0" fmla="*/ 8042535 w 8042535"/>
              <a:gd name="connsiteY0" fmla="*/ 17767917 h 17767917"/>
              <a:gd name="connsiteX1" fmla="*/ 8042535 w 8042535"/>
              <a:gd name="connsiteY1" fmla="*/ 12518754 h 17767917"/>
              <a:gd name="connsiteX2" fmla="*/ 8042535 w 8042535"/>
              <a:gd name="connsiteY2" fmla="*/ 5249163 h 17767917"/>
              <a:gd name="connsiteX3" fmla="*/ 8042535 w 8042535"/>
              <a:gd name="connsiteY3" fmla="*/ 0 h 17767917"/>
              <a:gd name="connsiteX4" fmla="*/ 592477 w 8042535"/>
              <a:gd name="connsiteY4" fmla="*/ 7450058 h 17767917"/>
              <a:gd name="connsiteX5" fmla="*/ 0 w 8042535"/>
              <a:gd name="connsiteY5" fmla="*/ 8880424 h 17767917"/>
              <a:gd name="connsiteX6" fmla="*/ 168 w 8042535"/>
              <a:gd name="connsiteY6" fmla="*/ 8883959 h 17767917"/>
              <a:gd name="connsiteX7" fmla="*/ 0 w 8042535"/>
              <a:gd name="connsiteY7" fmla="*/ 8887493 h 17767917"/>
              <a:gd name="connsiteX8" fmla="*/ 592477 w 8042535"/>
              <a:gd name="connsiteY8" fmla="*/ 10317859 h 1776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2535" h="17767917">
                <a:moveTo>
                  <a:pt x="8042535" y="17767917"/>
                </a:moveTo>
                <a:lnTo>
                  <a:pt x="8042535" y="12518754"/>
                </a:lnTo>
                <a:lnTo>
                  <a:pt x="8042535" y="5249163"/>
                </a:lnTo>
                <a:lnTo>
                  <a:pt x="8042535" y="0"/>
                </a:lnTo>
                <a:lnTo>
                  <a:pt x="592477" y="7450058"/>
                </a:lnTo>
                <a:cubicBezTo>
                  <a:pt x="197492" y="7845042"/>
                  <a:pt x="0" y="8362733"/>
                  <a:pt x="0" y="8880424"/>
                </a:cubicBezTo>
                <a:lnTo>
                  <a:pt x="168" y="8883959"/>
                </a:lnTo>
                <a:lnTo>
                  <a:pt x="0" y="8887493"/>
                </a:lnTo>
                <a:cubicBezTo>
                  <a:pt x="0" y="9405184"/>
                  <a:pt x="197492" y="9922874"/>
                  <a:pt x="592477" y="1031785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8" name="Полилиния 7"/>
          <p:cNvSpPr/>
          <p:nvPr userDrawn="1"/>
        </p:nvSpPr>
        <p:spPr>
          <a:xfrm flipH="1">
            <a:off x="-12054" y="940"/>
            <a:ext cx="6213258" cy="13726600"/>
          </a:xfrm>
          <a:custGeom>
            <a:avLst/>
            <a:gdLst>
              <a:gd name="connsiteX0" fmla="*/ 8042535 w 8042535"/>
              <a:gd name="connsiteY0" fmla="*/ 17767917 h 17767917"/>
              <a:gd name="connsiteX1" fmla="*/ 8042535 w 8042535"/>
              <a:gd name="connsiteY1" fmla="*/ 12518754 h 17767917"/>
              <a:gd name="connsiteX2" fmla="*/ 8042535 w 8042535"/>
              <a:gd name="connsiteY2" fmla="*/ 5249163 h 17767917"/>
              <a:gd name="connsiteX3" fmla="*/ 8042535 w 8042535"/>
              <a:gd name="connsiteY3" fmla="*/ 0 h 17767917"/>
              <a:gd name="connsiteX4" fmla="*/ 592477 w 8042535"/>
              <a:gd name="connsiteY4" fmla="*/ 7450058 h 17767917"/>
              <a:gd name="connsiteX5" fmla="*/ 0 w 8042535"/>
              <a:gd name="connsiteY5" fmla="*/ 8880424 h 17767917"/>
              <a:gd name="connsiteX6" fmla="*/ 168 w 8042535"/>
              <a:gd name="connsiteY6" fmla="*/ 8883959 h 17767917"/>
              <a:gd name="connsiteX7" fmla="*/ 0 w 8042535"/>
              <a:gd name="connsiteY7" fmla="*/ 8887493 h 17767917"/>
              <a:gd name="connsiteX8" fmla="*/ 592477 w 8042535"/>
              <a:gd name="connsiteY8" fmla="*/ 10317859 h 1776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2535" h="17767917">
                <a:moveTo>
                  <a:pt x="8042535" y="17767917"/>
                </a:moveTo>
                <a:lnTo>
                  <a:pt x="8042535" y="12518754"/>
                </a:lnTo>
                <a:lnTo>
                  <a:pt x="8042535" y="5249163"/>
                </a:lnTo>
                <a:lnTo>
                  <a:pt x="8042535" y="0"/>
                </a:lnTo>
                <a:lnTo>
                  <a:pt x="592477" y="7450058"/>
                </a:lnTo>
                <a:cubicBezTo>
                  <a:pt x="197492" y="7845042"/>
                  <a:pt x="0" y="8362733"/>
                  <a:pt x="0" y="8880424"/>
                </a:cubicBezTo>
                <a:lnTo>
                  <a:pt x="168" y="8883959"/>
                </a:lnTo>
                <a:lnTo>
                  <a:pt x="0" y="8887493"/>
                </a:lnTo>
                <a:cubicBezTo>
                  <a:pt x="0" y="9405184"/>
                  <a:pt x="197492" y="9922874"/>
                  <a:pt x="592477" y="1031785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35"/>
          </p:nvPr>
        </p:nvSpPr>
        <p:spPr>
          <a:xfrm rot="10800000" flipV="1">
            <a:off x="3915446" y="3948214"/>
            <a:ext cx="5832053" cy="583205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50000"/>
                <a:lumOff val="50000"/>
              </a:schemeClr>
            </a:fgClr>
            <a:bgClr>
              <a:schemeClr val="tx2">
                <a:lumMod val="25000"/>
                <a:lumOff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36"/>
          </p:nvPr>
        </p:nvSpPr>
        <p:spPr>
          <a:xfrm rot="10800000" flipV="1">
            <a:off x="14638091" y="3948214"/>
            <a:ext cx="5832053" cy="583205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50000"/>
                <a:lumOff val="50000"/>
              </a:schemeClr>
            </a:fgClr>
            <a:bgClr>
              <a:schemeClr val="tx2">
                <a:lumMod val="25000"/>
                <a:lumOff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37"/>
          </p:nvPr>
        </p:nvSpPr>
        <p:spPr>
          <a:xfrm rot="10800000" flipV="1">
            <a:off x="8304100" y="4338514"/>
            <a:ext cx="7762462" cy="7762462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417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37"/>
          </p:nvPr>
        </p:nvSpPr>
        <p:spPr>
          <a:xfrm rot="10800000" flipV="1">
            <a:off x="7729056" y="3762450"/>
            <a:ext cx="9109440" cy="9054352"/>
          </a:xfrm>
          <a:custGeom>
            <a:avLst/>
            <a:gdLst>
              <a:gd name="connsiteX0" fmla="*/ 9108645 w 9109440"/>
              <a:gd name="connsiteY0" fmla="*/ 4696681 h 9054352"/>
              <a:gd name="connsiteX1" fmla="*/ 4743685 w 9109440"/>
              <a:gd name="connsiteY1" fmla="*/ 4696681 h 9054352"/>
              <a:gd name="connsiteX2" fmla="*/ 4743685 w 9109440"/>
              <a:gd name="connsiteY2" fmla="*/ 9053171 h 9054352"/>
              <a:gd name="connsiteX3" fmla="*/ 4768422 w 9109440"/>
              <a:gd name="connsiteY3" fmla="*/ 9054352 h 9054352"/>
              <a:gd name="connsiteX4" fmla="*/ 5854332 w 9109440"/>
              <a:gd name="connsiteY4" fmla="*/ 8604553 h 9054352"/>
              <a:gd name="connsiteX5" fmla="*/ 8659640 w 9109440"/>
              <a:gd name="connsiteY5" fmla="*/ 5799244 h 9054352"/>
              <a:gd name="connsiteX6" fmla="*/ 9109440 w 9109440"/>
              <a:gd name="connsiteY6" fmla="*/ 4713334 h 9054352"/>
              <a:gd name="connsiteX7" fmla="*/ 4365754 w 9109440"/>
              <a:gd name="connsiteY7" fmla="*/ 4691485 h 9054352"/>
              <a:gd name="connsiteX8" fmla="*/ 794 w 9109440"/>
              <a:gd name="connsiteY8" fmla="*/ 4691485 h 9054352"/>
              <a:gd name="connsiteX9" fmla="*/ 0 w 9109440"/>
              <a:gd name="connsiteY9" fmla="*/ 4708138 h 9054352"/>
              <a:gd name="connsiteX10" fmla="*/ 449799 w 9109440"/>
              <a:gd name="connsiteY10" fmla="*/ 5794048 h 9054352"/>
              <a:gd name="connsiteX11" fmla="*/ 3255107 w 9109440"/>
              <a:gd name="connsiteY11" fmla="*/ 8599357 h 9054352"/>
              <a:gd name="connsiteX12" fmla="*/ 4341018 w 9109440"/>
              <a:gd name="connsiteY12" fmla="*/ 9049156 h 9054352"/>
              <a:gd name="connsiteX13" fmla="*/ 4365754 w 9109440"/>
              <a:gd name="connsiteY13" fmla="*/ 9047975 h 9054352"/>
              <a:gd name="connsiteX14" fmla="*/ 4341018 w 9109440"/>
              <a:gd name="connsiteY14" fmla="*/ 0 h 9054352"/>
              <a:gd name="connsiteX15" fmla="*/ 3255107 w 9109440"/>
              <a:gd name="connsiteY15" fmla="*/ 449799 h 9054352"/>
              <a:gd name="connsiteX16" fmla="*/ 449798 w 9109440"/>
              <a:gd name="connsiteY16" fmla="*/ 3255108 h 9054352"/>
              <a:gd name="connsiteX17" fmla="*/ 0 w 9109440"/>
              <a:gd name="connsiteY17" fmla="*/ 4341019 h 9054352"/>
              <a:gd name="connsiteX18" fmla="*/ 1180 w 9109440"/>
              <a:gd name="connsiteY18" fmla="*/ 4365755 h 9054352"/>
              <a:gd name="connsiteX19" fmla="*/ 4357670 w 9109440"/>
              <a:gd name="connsiteY19" fmla="*/ 4365755 h 9054352"/>
              <a:gd name="connsiteX20" fmla="*/ 4357670 w 9109440"/>
              <a:gd name="connsiteY20" fmla="*/ 795 h 9054352"/>
              <a:gd name="connsiteX21" fmla="*/ 4763756 w 9109440"/>
              <a:gd name="connsiteY21" fmla="*/ 0 h 9054352"/>
              <a:gd name="connsiteX22" fmla="*/ 4747103 w 9109440"/>
              <a:gd name="connsiteY22" fmla="*/ 795 h 9054352"/>
              <a:gd name="connsiteX23" fmla="*/ 4747103 w 9109440"/>
              <a:gd name="connsiteY23" fmla="*/ 4365755 h 9054352"/>
              <a:gd name="connsiteX24" fmla="*/ 9103593 w 9109440"/>
              <a:gd name="connsiteY24" fmla="*/ 4365755 h 9054352"/>
              <a:gd name="connsiteX25" fmla="*/ 9104774 w 9109440"/>
              <a:gd name="connsiteY25" fmla="*/ 4341019 h 9054352"/>
              <a:gd name="connsiteX26" fmla="*/ 8654975 w 9109440"/>
              <a:gd name="connsiteY26" fmla="*/ 3255108 h 9054352"/>
              <a:gd name="connsiteX27" fmla="*/ 5849666 w 9109440"/>
              <a:gd name="connsiteY27" fmla="*/ 449799 h 9054352"/>
              <a:gd name="connsiteX28" fmla="*/ 4763756 w 9109440"/>
              <a:gd name="connsiteY28" fmla="*/ 0 h 905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109440" h="9054352">
                <a:moveTo>
                  <a:pt x="9108645" y="4696681"/>
                </a:moveTo>
                <a:lnTo>
                  <a:pt x="4743685" y="4696681"/>
                </a:lnTo>
                <a:lnTo>
                  <a:pt x="4743685" y="9053171"/>
                </a:lnTo>
                <a:lnTo>
                  <a:pt x="4768422" y="9054352"/>
                </a:lnTo>
                <a:cubicBezTo>
                  <a:pt x="5161443" y="9054352"/>
                  <a:pt x="5554466" y="8904420"/>
                  <a:pt x="5854332" y="8604553"/>
                </a:cubicBezTo>
                <a:lnTo>
                  <a:pt x="8659640" y="5799244"/>
                </a:lnTo>
                <a:cubicBezTo>
                  <a:pt x="8959505" y="5499378"/>
                  <a:pt x="9109440" y="5106356"/>
                  <a:pt x="9109440" y="4713334"/>
                </a:cubicBezTo>
                <a:close/>
                <a:moveTo>
                  <a:pt x="4365754" y="4691485"/>
                </a:moveTo>
                <a:lnTo>
                  <a:pt x="794" y="4691485"/>
                </a:lnTo>
                <a:lnTo>
                  <a:pt x="0" y="4708138"/>
                </a:lnTo>
                <a:cubicBezTo>
                  <a:pt x="0" y="5101160"/>
                  <a:pt x="149934" y="5494182"/>
                  <a:pt x="449799" y="5794048"/>
                </a:cubicBezTo>
                <a:lnTo>
                  <a:pt x="3255107" y="8599357"/>
                </a:lnTo>
                <a:cubicBezTo>
                  <a:pt x="3554974" y="8899224"/>
                  <a:pt x="3947996" y="9049156"/>
                  <a:pt x="4341018" y="9049156"/>
                </a:cubicBezTo>
                <a:lnTo>
                  <a:pt x="4365754" y="9047975"/>
                </a:lnTo>
                <a:close/>
                <a:moveTo>
                  <a:pt x="4341018" y="0"/>
                </a:moveTo>
                <a:cubicBezTo>
                  <a:pt x="3947995" y="0"/>
                  <a:pt x="3554974" y="149934"/>
                  <a:pt x="3255107" y="449799"/>
                </a:cubicBezTo>
                <a:lnTo>
                  <a:pt x="449798" y="3255108"/>
                </a:lnTo>
                <a:cubicBezTo>
                  <a:pt x="149932" y="3554975"/>
                  <a:pt x="0" y="3947997"/>
                  <a:pt x="0" y="4341019"/>
                </a:cubicBezTo>
                <a:lnTo>
                  <a:pt x="1180" y="4365755"/>
                </a:lnTo>
                <a:lnTo>
                  <a:pt x="4357670" y="4365755"/>
                </a:lnTo>
                <a:lnTo>
                  <a:pt x="4357670" y="795"/>
                </a:lnTo>
                <a:close/>
                <a:moveTo>
                  <a:pt x="4763756" y="0"/>
                </a:moveTo>
                <a:lnTo>
                  <a:pt x="4747103" y="795"/>
                </a:lnTo>
                <a:lnTo>
                  <a:pt x="4747103" y="4365755"/>
                </a:lnTo>
                <a:lnTo>
                  <a:pt x="9103593" y="4365755"/>
                </a:lnTo>
                <a:lnTo>
                  <a:pt x="9104774" y="4341019"/>
                </a:lnTo>
                <a:cubicBezTo>
                  <a:pt x="9104774" y="3947997"/>
                  <a:pt x="8954841" y="3554975"/>
                  <a:pt x="8654975" y="3255108"/>
                </a:cubicBezTo>
                <a:lnTo>
                  <a:pt x="5849666" y="449799"/>
                </a:lnTo>
                <a:cubicBezTo>
                  <a:pt x="5549800" y="149934"/>
                  <a:pt x="5156778" y="0"/>
                  <a:pt x="4763756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760894" y="9086677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1760895" y="4986586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42" hasCustomPrompt="1"/>
          </p:nvPr>
        </p:nvSpPr>
        <p:spPr>
          <a:xfrm>
            <a:off x="17615214" y="9086677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17615214" y="4986586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59934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8718771" cy="288032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8716023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1981" y="6858794"/>
            <a:ext cx="8718605" cy="5078446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65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>
            <a:off x="1" y="1"/>
            <a:ext cx="15937209" cy="8575188"/>
          </a:xfrm>
          <a:custGeom>
            <a:avLst/>
            <a:gdLst>
              <a:gd name="connsiteX0" fmla="*/ 0 w 15242851"/>
              <a:gd name="connsiteY0" fmla="*/ 0 h 8201581"/>
              <a:gd name="connsiteX1" fmla="*/ 15242851 w 15242851"/>
              <a:gd name="connsiteY1" fmla="*/ 0 h 8201581"/>
              <a:gd name="connsiteX2" fmla="*/ 7853861 w 15242851"/>
              <a:gd name="connsiteY2" fmla="*/ 7388991 h 8201581"/>
              <a:gd name="connsiteX3" fmla="*/ 3930328 w 15242851"/>
              <a:gd name="connsiteY3" fmla="*/ 7388991 h 8201581"/>
              <a:gd name="connsiteX4" fmla="*/ 0 w 15242851"/>
              <a:gd name="connsiteY4" fmla="*/ 3458663 h 820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2851" h="8201581">
                <a:moveTo>
                  <a:pt x="0" y="0"/>
                </a:moveTo>
                <a:lnTo>
                  <a:pt x="15242851" y="0"/>
                </a:lnTo>
                <a:lnTo>
                  <a:pt x="7853861" y="7388991"/>
                </a:lnTo>
                <a:cubicBezTo>
                  <a:pt x="6770410" y="8472445"/>
                  <a:pt x="5013780" y="8472445"/>
                  <a:pt x="3930328" y="7388991"/>
                </a:cubicBezTo>
                <a:lnTo>
                  <a:pt x="0" y="345866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128897" y="1674218"/>
            <a:ext cx="9665823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31943" y="954138"/>
            <a:ext cx="9662777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3128897" y="6138714"/>
            <a:ext cx="9665824" cy="504056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 algn="r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751635" y="3651163"/>
            <a:ext cx="8248190" cy="8248190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477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8448379" y="0"/>
            <a:ext cx="15937209" cy="8575188"/>
          </a:xfrm>
          <a:custGeom>
            <a:avLst/>
            <a:gdLst>
              <a:gd name="connsiteX0" fmla="*/ 0 w 15242851"/>
              <a:gd name="connsiteY0" fmla="*/ 0 h 8201581"/>
              <a:gd name="connsiteX1" fmla="*/ 15242851 w 15242851"/>
              <a:gd name="connsiteY1" fmla="*/ 0 h 8201581"/>
              <a:gd name="connsiteX2" fmla="*/ 7853861 w 15242851"/>
              <a:gd name="connsiteY2" fmla="*/ 7388991 h 8201581"/>
              <a:gd name="connsiteX3" fmla="*/ 3930328 w 15242851"/>
              <a:gd name="connsiteY3" fmla="*/ 7388991 h 8201581"/>
              <a:gd name="connsiteX4" fmla="*/ 0 w 15242851"/>
              <a:gd name="connsiteY4" fmla="*/ 3458663 h 820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2851" h="8201581">
                <a:moveTo>
                  <a:pt x="0" y="0"/>
                </a:moveTo>
                <a:lnTo>
                  <a:pt x="15242851" y="0"/>
                </a:lnTo>
                <a:lnTo>
                  <a:pt x="7853861" y="7388991"/>
                </a:lnTo>
                <a:cubicBezTo>
                  <a:pt x="6770410" y="8472445"/>
                  <a:pt x="5013780" y="8472445"/>
                  <a:pt x="3930328" y="7388991"/>
                </a:cubicBezTo>
                <a:lnTo>
                  <a:pt x="0" y="345866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5" y="1674218"/>
            <a:ext cx="9665823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9662777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9665824" cy="50405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4281026" y="3258394"/>
            <a:ext cx="8248190" cy="8248190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753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128897" y="1674218"/>
            <a:ext cx="9665823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31943" y="954138"/>
            <a:ext cx="9662777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3128897" y="6138714"/>
            <a:ext cx="9665824" cy="50405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4" name="Полилиния 33"/>
          <p:cNvSpPr/>
          <p:nvPr userDrawn="1"/>
        </p:nvSpPr>
        <p:spPr>
          <a:xfrm>
            <a:off x="-7885" y="-6658"/>
            <a:ext cx="13852354" cy="13717587"/>
          </a:xfrm>
          <a:custGeom>
            <a:avLst/>
            <a:gdLst>
              <a:gd name="connsiteX0" fmla="*/ 13852354 w 13852354"/>
              <a:gd name="connsiteY0" fmla="*/ 0 h 13717587"/>
              <a:gd name="connsiteX1" fmla="*/ 8917069 w 13852354"/>
              <a:gd name="connsiteY1" fmla="*/ 4935288 h 13717587"/>
              <a:gd name="connsiteX2" fmla="*/ 8917069 w 13852354"/>
              <a:gd name="connsiteY2" fmla="*/ 8842208 h 13717587"/>
              <a:gd name="connsiteX3" fmla="*/ 13792449 w 13852354"/>
              <a:gd name="connsiteY3" fmla="*/ 13717586 h 13717587"/>
              <a:gd name="connsiteX4" fmla="*/ 1 w 13852354"/>
              <a:gd name="connsiteY4" fmla="*/ 13717587 h 13717587"/>
              <a:gd name="connsiteX5" fmla="*/ 0 w 13852354"/>
              <a:gd name="connsiteY5" fmla="*/ 0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2354" h="13717587">
                <a:moveTo>
                  <a:pt x="13852354" y="0"/>
                </a:moveTo>
                <a:lnTo>
                  <a:pt x="8917069" y="4935288"/>
                </a:lnTo>
                <a:cubicBezTo>
                  <a:pt x="7838205" y="6014152"/>
                  <a:pt x="7838204" y="7763341"/>
                  <a:pt x="8917069" y="8842208"/>
                </a:cubicBezTo>
                <a:lnTo>
                  <a:pt x="13792449" y="13717586"/>
                </a:lnTo>
                <a:lnTo>
                  <a:pt x="1" y="137175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29" name="Рисунок 16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895649" y="2384510"/>
            <a:ext cx="9073009" cy="9073009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658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 33"/>
          <p:cNvSpPr/>
          <p:nvPr userDrawn="1"/>
        </p:nvSpPr>
        <p:spPr>
          <a:xfrm flipH="1">
            <a:off x="10553191" y="0"/>
            <a:ext cx="13852354" cy="13717587"/>
          </a:xfrm>
          <a:custGeom>
            <a:avLst/>
            <a:gdLst>
              <a:gd name="connsiteX0" fmla="*/ 13852354 w 13852354"/>
              <a:gd name="connsiteY0" fmla="*/ 0 h 13717587"/>
              <a:gd name="connsiteX1" fmla="*/ 8917069 w 13852354"/>
              <a:gd name="connsiteY1" fmla="*/ 4935288 h 13717587"/>
              <a:gd name="connsiteX2" fmla="*/ 8917069 w 13852354"/>
              <a:gd name="connsiteY2" fmla="*/ 8842208 h 13717587"/>
              <a:gd name="connsiteX3" fmla="*/ 13792449 w 13852354"/>
              <a:gd name="connsiteY3" fmla="*/ 13717586 h 13717587"/>
              <a:gd name="connsiteX4" fmla="*/ 1 w 13852354"/>
              <a:gd name="connsiteY4" fmla="*/ 13717587 h 13717587"/>
              <a:gd name="connsiteX5" fmla="*/ 0 w 13852354"/>
              <a:gd name="connsiteY5" fmla="*/ 0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2354" h="13717587">
                <a:moveTo>
                  <a:pt x="13852354" y="0"/>
                </a:moveTo>
                <a:lnTo>
                  <a:pt x="8917069" y="4935288"/>
                </a:lnTo>
                <a:cubicBezTo>
                  <a:pt x="7838205" y="6014152"/>
                  <a:pt x="7838204" y="7763341"/>
                  <a:pt x="8917069" y="8842208"/>
                </a:cubicBezTo>
                <a:lnTo>
                  <a:pt x="13792449" y="13717586"/>
                </a:lnTo>
                <a:lnTo>
                  <a:pt x="1" y="137175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2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9" name="Рисунок 16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2120785" y="2384510"/>
            <a:ext cx="9073009" cy="9073009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5" y="1674218"/>
            <a:ext cx="9665823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9662777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9665824" cy="504056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4036467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 userDrawn="1"/>
        </p:nvSpPr>
        <p:spPr>
          <a:xfrm rot="2700000">
            <a:off x="13547924" y="2825312"/>
            <a:ext cx="8191408" cy="8191408"/>
          </a:xfrm>
          <a:prstGeom prst="roundRect">
            <a:avLst>
              <a:gd name="adj" fmla="val 33196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indent="-914492" algn="ctr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5" y="1674218"/>
            <a:ext cx="9665823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9662777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9665824" cy="504056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32"/>
          </p:nvPr>
        </p:nvSpPr>
        <p:spPr>
          <a:xfrm>
            <a:off x="13462120" y="1"/>
            <a:ext cx="10923468" cy="13717587"/>
          </a:xfrm>
          <a:custGeom>
            <a:avLst/>
            <a:gdLst>
              <a:gd name="connsiteX0" fmla="*/ 59905 w 10923468"/>
              <a:gd name="connsiteY0" fmla="*/ 0 h 13717587"/>
              <a:gd name="connsiteX1" fmla="*/ 10923468 w 10923468"/>
              <a:gd name="connsiteY1" fmla="*/ 0 h 13717587"/>
              <a:gd name="connsiteX2" fmla="*/ 10923468 w 10923468"/>
              <a:gd name="connsiteY2" fmla="*/ 13717587 h 13717587"/>
              <a:gd name="connsiteX3" fmla="*/ 0 w 10923468"/>
              <a:gd name="connsiteY3" fmla="*/ 13717587 h 13717587"/>
              <a:gd name="connsiteX4" fmla="*/ 4935284 w 10923468"/>
              <a:gd name="connsiteY4" fmla="*/ 8782300 h 13717587"/>
              <a:gd name="connsiteX5" fmla="*/ 4935284 w 10923468"/>
              <a:gd name="connsiteY5" fmla="*/ 4875379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468" h="13717587">
                <a:moveTo>
                  <a:pt x="59905" y="0"/>
                </a:moveTo>
                <a:lnTo>
                  <a:pt x="10923468" y="0"/>
                </a:lnTo>
                <a:lnTo>
                  <a:pt x="10923468" y="13717587"/>
                </a:lnTo>
                <a:lnTo>
                  <a:pt x="0" y="13717587"/>
                </a:lnTo>
                <a:lnTo>
                  <a:pt x="4935284" y="8782300"/>
                </a:lnTo>
                <a:cubicBezTo>
                  <a:pt x="6014150" y="7703435"/>
                  <a:pt x="6014150" y="5954246"/>
                  <a:pt x="4935284" y="4875379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265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/>
          <p:cNvSpPr>
            <a:spLocks noGrp="1"/>
          </p:cNvSpPr>
          <p:nvPr>
            <p:ph type="pic" sz="quarter" idx="32"/>
          </p:nvPr>
        </p:nvSpPr>
        <p:spPr>
          <a:xfrm>
            <a:off x="0" y="1"/>
            <a:ext cx="13852354" cy="13717588"/>
          </a:xfrm>
          <a:custGeom>
            <a:avLst/>
            <a:gdLst>
              <a:gd name="connsiteX0" fmla="*/ 0 w 13852354"/>
              <a:gd name="connsiteY0" fmla="*/ 0 h 13717587"/>
              <a:gd name="connsiteX1" fmla="*/ 13852354 w 13852354"/>
              <a:gd name="connsiteY1" fmla="*/ 0 h 13717587"/>
              <a:gd name="connsiteX2" fmla="*/ 8917069 w 13852354"/>
              <a:gd name="connsiteY2" fmla="*/ 4935287 h 13717587"/>
              <a:gd name="connsiteX3" fmla="*/ 8917069 w 13852354"/>
              <a:gd name="connsiteY3" fmla="*/ 8842208 h 13717587"/>
              <a:gd name="connsiteX4" fmla="*/ 13792449 w 13852354"/>
              <a:gd name="connsiteY4" fmla="*/ 13717587 h 13717587"/>
              <a:gd name="connsiteX5" fmla="*/ 0 w 13852354"/>
              <a:gd name="connsiteY5" fmla="*/ 13717587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2354" h="13717587">
                <a:moveTo>
                  <a:pt x="0" y="0"/>
                </a:moveTo>
                <a:lnTo>
                  <a:pt x="13852354" y="0"/>
                </a:lnTo>
                <a:lnTo>
                  <a:pt x="8917069" y="4935287"/>
                </a:lnTo>
                <a:cubicBezTo>
                  <a:pt x="7838204" y="6014152"/>
                  <a:pt x="7838204" y="7763341"/>
                  <a:pt x="8917069" y="8842208"/>
                </a:cubicBezTo>
                <a:lnTo>
                  <a:pt x="13792449" y="13717587"/>
                </a:lnTo>
                <a:lnTo>
                  <a:pt x="0" y="13717587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128897" y="1674218"/>
            <a:ext cx="9665823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31943" y="954138"/>
            <a:ext cx="9662777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3128897" y="6138714"/>
            <a:ext cx="9665824" cy="50405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4650213" y="5346626"/>
            <a:ext cx="4551928" cy="3442770"/>
          </a:xfrm>
          <a:prstGeom prst="rect">
            <a:avLst/>
          </a:prstGeom>
        </p:spPr>
        <p:txBody>
          <a:bodyPr/>
          <a:lstStyle>
            <a:lvl1pPr algn="ctr">
              <a:defRPr lang="en-US" sz="5400" b="0" i="0" baseline="0" dirty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3623070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3"/>
            <a:ext cx="13852354" cy="13717587"/>
          </a:xfrm>
          <a:custGeom>
            <a:avLst/>
            <a:gdLst>
              <a:gd name="connsiteX0" fmla="*/ 0 w 13852354"/>
              <a:gd name="connsiteY0" fmla="*/ 0 h 13717587"/>
              <a:gd name="connsiteX1" fmla="*/ 27337 w 13852354"/>
              <a:gd name="connsiteY1" fmla="*/ 0 h 13717587"/>
              <a:gd name="connsiteX2" fmla="*/ 1766563 w 13852354"/>
              <a:gd name="connsiteY2" fmla="*/ 1739226 h 13717587"/>
              <a:gd name="connsiteX3" fmla="*/ 4419599 w 13852354"/>
              <a:gd name="connsiteY3" fmla="*/ 1739226 h 13717587"/>
              <a:gd name="connsiteX4" fmla="*/ 6158825 w 13852354"/>
              <a:gd name="connsiteY4" fmla="*/ 0 h 13717587"/>
              <a:gd name="connsiteX5" fmla="*/ 13852354 w 13852354"/>
              <a:gd name="connsiteY5" fmla="*/ 0 h 13717587"/>
              <a:gd name="connsiteX6" fmla="*/ 8917069 w 13852354"/>
              <a:gd name="connsiteY6" fmla="*/ 4935287 h 13717587"/>
              <a:gd name="connsiteX7" fmla="*/ 8917069 w 13852354"/>
              <a:gd name="connsiteY7" fmla="*/ 8842208 h 13717587"/>
              <a:gd name="connsiteX8" fmla="*/ 13792449 w 13852354"/>
              <a:gd name="connsiteY8" fmla="*/ 13717587 h 13717587"/>
              <a:gd name="connsiteX9" fmla="*/ 6158825 w 13852354"/>
              <a:gd name="connsiteY9" fmla="*/ 13717587 h 13717587"/>
              <a:gd name="connsiteX10" fmla="*/ 4419598 w 13852354"/>
              <a:gd name="connsiteY10" fmla="*/ 11978359 h 13717587"/>
              <a:gd name="connsiteX11" fmla="*/ 3093080 w 13852354"/>
              <a:gd name="connsiteY11" fmla="*/ 11428897 h 13717587"/>
              <a:gd name="connsiteX12" fmla="*/ 1766563 w 13852354"/>
              <a:gd name="connsiteY12" fmla="*/ 11978359 h 13717587"/>
              <a:gd name="connsiteX13" fmla="*/ 27335 w 13852354"/>
              <a:gd name="connsiteY13" fmla="*/ 13717587 h 13717587"/>
              <a:gd name="connsiteX14" fmla="*/ 0 w 13852354"/>
              <a:gd name="connsiteY14" fmla="*/ 13717587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852354" h="13717587">
                <a:moveTo>
                  <a:pt x="0" y="0"/>
                </a:moveTo>
                <a:lnTo>
                  <a:pt x="27337" y="0"/>
                </a:lnTo>
                <a:lnTo>
                  <a:pt x="1766563" y="1739226"/>
                </a:lnTo>
                <a:cubicBezTo>
                  <a:pt x="2499179" y="2471842"/>
                  <a:pt x="3686982" y="2471843"/>
                  <a:pt x="4419599" y="1739226"/>
                </a:cubicBezTo>
                <a:lnTo>
                  <a:pt x="6158825" y="0"/>
                </a:lnTo>
                <a:lnTo>
                  <a:pt x="13852354" y="0"/>
                </a:lnTo>
                <a:lnTo>
                  <a:pt x="8917069" y="4935287"/>
                </a:lnTo>
                <a:cubicBezTo>
                  <a:pt x="7838204" y="6014152"/>
                  <a:pt x="7838204" y="7763341"/>
                  <a:pt x="8917069" y="8842208"/>
                </a:cubicBezTo>
                <a:lnTo>
                  <a:pt x="13792449" y="13717587"/>
                </a:lnTo>
                <a:lnTo>
                  <a:pt x="6158825" y="13717587"/>
                </a:lnTo>
                <a:lnTo>
                  <a:pt x="4419598" y="11978359"/>
                </a:lnTo>
                <a:cubicBezTo>
                  <a:pt x="4053290" y="11612051"/>
                  <a:pt x="3573185" y="11428897"/>
                  <a:pt x="3093080" y="11428897"/>
                </a:cubicBezTo>
                <a:cubicBezTo>
                  <a:pt x="2612975" y="11428897"/>
                  <a:pt x="2132871" y="11612051"/>
                  <a:pt x="1766563" y="11978359"/>
                </a:cubicBezTo>
                <a:lnTo>
                  <a:pt x="27335" y="13717587"/>
                </a:lnTo>
                <a:lnTo>
                  <a:pt x="0" y="13717587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en-US"/>
              <a:t>≈</a:t>
            </a:r>
            <a:endParaRPr lang="ru-RU"/>
          </a:p>
        </p:txBody>
      </p:sp>
      <p:sp>
        <p:nvSpPr>
          <p:cNvPr id="2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128897" y="1674218"/>
            <a:ext cx="9665823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31943" y="954138"/>
            <a:ext cx="9662777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3128897" y="6138714"/>
            <a:ext cx="9665824" cy="504056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 algn="r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846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2250282"/>
            <a:ext cx="9665824" cy="8928992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37"/>
          </p:nvPr>
        </p:nvSpPr>
        <p:spPr>
          <a:xfrm rot="10800000" flipV="1">
            <a:off x="16397448" y="3"/>
            <a:ext cx="7988141" cy="13717587"/>
          </a:xfrm>
          <a:custGeom>
            <a:avLst/>
            <a:gdLst>
              <a:gd name="connsiteX0" fmla="*/ 2944852 w 7988141"/>
              <a:gd name="connsiteY0" fmla="*/ 0 h 13717587"/>
              <a:gd name="connsiteX1" fmla="*/ 0 w 7988141"/>
              <a:gd name="connsiteY1" fmla="*/ 0 h 13717587"/>
              <a:gd name="connsiteX2" fmla="*/ 0 w 7988141"/>
              <a:gd name="connsiteY2" fmla="*/ 2519158 h 13717587"/>
              <a:gd name="connsiteX3" fmla="*/ 132976 w 7988141"/>
              <a:gd name="connsiteY3" fmla="*/ 2639470 h 13717587"/>
              <a:gd name="connsiteX4" fmla="*/ 3089980 w 7988141"/>
              <a:gd name="connsiteY4" fmla="*/ 5596471 h 13717587"/>
              <a:gd name="connsiteX5" fmla="*/ 3612984 w 7988141"/>
              <a:gd name="connsiteY5" fmla="*/ 6863757 h 13717587"/>
              <a:gd name="connsiteX6" fmla="*/ 3089976 w 7988141"/>
              <a:gd name="connsiteY6" fmla="*/ 8131044 h 13717587"/>
              <a:gd name="connsiteX7" fmla="*/ 132976 w 7988141"/>
              <a:gd name="connsiteY7" fmla="*/ 11088048 h 13717587"/>
              <a:gd name="connsiteX8" fmla="*/ 0 w 7988141"/>
              <a:gd name="connsiteY8" fmla="*/ 11208359 h 13717587"/>
              <a:gd name="connsiteX9" fmla="*/ 0 w 7988141"/>
              <a:gd name="connsiteY9" fmla="*/ 13717587 h 13717587"/>
              <a:gd name="connsiteX10" fmla="*/ 2954774 w 7988141"/>
              <a:gd name="connsiteY10" fmla="*/ 13717587 h 13717587"/>
              <a:gd name="connsiteX11" fmla="*/ 2963050 w 7988141"/>
              <a:gd name="connsiteY11" fmla="*/ 13709312 h 13717587"/>
              <a:gd name="connsiteX12" fmla="*/ 6700738 w 7988141"/>
              <a:gd name="connsiteY12" fmla="*/ 9971627 h 13717587"/>
              <a:gd name="connsiteX13" fmla="*/ 7988141 w 7988141"/>
              <a:gd name="connsiteY13" fmla="*/ 6863757 h 13717587"/>
              <a:gd name="connsiteX14" fmla="*/ 6700738 w 7988141"/>
              <a:gd name="connsiteY14" fmla="*/ 3755889 h 13717587"/>
              <a:gd name="connsiteX15" fmla="*/ 3182332 w 7988141"/>
              <a:gd name="connsiteY15" fmla="*/ 237481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88141" h="13717587">
                <a:moveTo>
                  <a:pt x="2944852" y="0"/>
                </a:moveTo>
                <a:lnTo>
                  <a:pt x="0" y="0"/>
                </a:lnTo>
                <a:lnTo>
                  <a:pt x="0" y="2519158"/>
                </a:lnTo>
                <a:lnTo>
                  <a:pt x="132976" y="2639470"/>
                </a:lnTo>
                <a:cubicBezTo>
                  <a:pt x="132976" y="2639470"/>
                  <a:pt x="132976" y="2639470"/>
                  <a:pt x="3089980" y="5596471"/>
                </a:cubicBezTo>
                <a:cubicBezTo>
                  <a:pt x="3442004" y="5948497"/>
                  <a:pt x="3612984" y="6401099"/>
                  <a:pt x="3612984" y="6863757"/>
                </a:cubicBezTo>
                <a:cubicBezTo>
                  <a:pt x="3612984" y="7326418"/>
                  <a:pt x="3442002" y="7779019"/>
                  <a:pt x="3089976" y="8131044"/>
                </a:cubicBezTo>
                <a:cubicBezTo>
                  <a:pt x="3089976" y="8131044"/>
                  <a:pt x="3089976" y="8131044"/>
                  <a:pt x="132976" y="11088048"/>
                </a:cubicBezTo>
                <a:lnTo>
                  <a:pt x="0" y="11208359"/>
                </a:lnTo>
                <a:lnTo>
                  <a:pt x="0" y="13717587"/>
                </a:lnTo>
                <a:lnTo>
                  <a:pt x="2954774" y="13717587"/>
                </a:lnTo>
                <a:lnTo>
                  <a:pt x="2963050" y="13709312"/>
                </a:lnTo>
                <a:cubicBezTo>
                  <a:pt x="3640072" y="13032290"/>
                  <a:pt x="4780320" y="11892043"/>
                  <a:pt x="6700738" y="9971627"/>
                </a:cubicBezTo>
                <a:cubicBezTo>
                  <a:pt x="7555654" y="9106655"/>
                  <a:pt x="7988141" y="7990234"/>
                  <a:pt x="7988141" y="6863757"/>
                </a:cubicBezTo>
                <a:cubicBezTo>
                  <a:pt x="7988141" y="5737281"/>
                  <a:pt x="7555656" y="4620862"/>
                  <a:pt x="6700738" y="3755889"/>
                </a:cubicBezTo>
                <a:cubicBezTo>
                  <a:pt x="6700738" y="3755889"/>
                  <a:pt x="6700738" y="3755889"/>
                  <a:pt x="3182332" y="23748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20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Пользовательский макет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24385588" cy="13717588"/>
          </a:xfrm>
          <a:custGeom>
            <a:avLst/>
            <a:gdLst>
              <a:gd name="connsiteX0" fmla="*/ 11803905 w 24385588"/>
              <a:gd name="connsiteY0" fmla="*/ 1944197 h 13717588"/>
              <a:gd name="connsiteX1" fmla="*/ 10884592 w 24385588"/>
              <a:gd name="connsiteY1" fmla="*/ 2324989 h 13717588"/>
              <a:gd name="connsiteX2" fmla="*/ 7207452 w 24385588"/>
              <a:gd name="connsiteY2" fmla="*/ 6002129 h 13717588"/>
              <a:gd name="connsiteX3" fmla="*/ 7207452 w 24385588"/>
              <a:gd name="connsiteY3" fmla="*/ 7840755 h 13717588"/>
              <a:gd name="connsiteX4" fmla="*/ 10884592 w 24385588"/>
              <a:gd name="connsiteY4" fmla="*/ 11517896 h 13717588"/>
              <a:gd name="connsiteX5" fmla="*/ 12723218 w 24385588"/>
              <a:gd name="connsiteY5" fmla="*/ 11517896 h 13717588"/>
              <a:gd name="connsiteX6" fmla="*/ 16400359 w 24385588"/>
              <a:gd name="connsiteY6" fmla="*/ 7840755 h 13717588"/>
              <a:gd name="connsiteX7" fmla="*/ 16400359 w 24385588"/>
              <a:gd name="connsiteY7" fmla="*/ 6002129 h 13717588"/>
              <a:gd name="connsiteX8" fmla="*/ 12723218 w 24385588"/>
              <a:gd name="connsiteY8" fmla="*/ 2324989 h 13717588"/>
              <a:gd name="connsiteX9" fmla="*/ 11803905 w 24385588"/>
              <a:gd name="connsiteY9" fmla="*/ 1944197 h 13717588"/>
              <a:gd name="connsiteX10" fmla="*/ 0 w 24385588"/>
              <a:gd name="connsiteY10" fmla="*/ 0 h 13717588"/>
              <a:gd name="connsiteX11" fmla="*/ 14779024 w 24385588"/>
              <a:gd name="connsiteY11" fmla="*/ 0 h 13717588"/>
              <a:gd name="connsiteX12" fmla="*/ 14787468 w 24385588"/>
              <a:gd name="connsiteY12" fmla="*/ 11486 h 13717588"/>
              <a:gd name="connsiteX13" fmla="*/ 14876716 w 24385588"/>
              <a:gd name="connsiteY13" fmla="*/ 110227 h 13717588"/>
              <a:gd name="connsiteX14" fmla="*/ 18553856 w 24385588"/>
              <a:gd name="connsiteY14" fmla="*/ 3787367 h 13717588"/>
              <a:gd name="connsiteX15" fmla="*/ 20392484 w 24385588"/>
              <a:gd name="connsiteY15" fmla="*/ 3787366 h 13717588"/>
              <a:gd name="connsiteX16" fmla="*/ 24069624 w 24385588"/>
              <a:gd name="connsiteY16" fmla="*/ 110227 h 13717588"/>
              <a:gd name="connsiteX17" fmla="*/ 24158872 w 24385588"/>
              <a:gd name="connsiteY17" fmla="*/ 11486 h 13717588"/>
              <a:gd name="connsiteX18" fmla="*/ 24167316 w 24385588"/>
              <a:gd name="connsiteY18" fmla="*/ 0 h 13717588"/>
              <a:gd name="connsiteX19" fmla="*/ 24385588 w 24385588"/>
              <a:gd name="connsiteY19" fmla="*/ 0 h 13717588"/>
              <a:gd name="connsiteX20" fmla="*/ 24385588 w 24385588"/>
              <a:gd name="connsiteY20" fmla="*/ 4158131 h 13717588"/>
              <a:gd name="connsiteX21" fmla="*/ 22607246 w 24385588"/>
              <a:gd name="connsiteY21" fmla="*/ 5936474 h 13717588"/>
              <a:gd name="connsiteX22" fmla="*/ 22607246 w 24385588"/>
              <a:gd name="connsiteY22" fmla="*/ 7775098 h 13717588"/>
              <a:gd name="connsiteX23" fmla="*/ 24385588 w 24385588"/>
              <a:gd name="connsiteY23" fmla="*/ 9553440 h 13717588"/>
              <a:gd name="connsiteX24" fmla="*/ 24385588 w 24385588"/>
              <a:gd name="connsiteY24" fmla="*/ 13717588 h 13717588"/>
              <a:gd name="connsiteX25" fmla="*/ 24181002 w 24385588"/>
              <a:gd name="connsiteY25" fmla="*/ 13717588 h 13717588"/>
              <a:gd name="connsiteX26" fmla="*/ 24135280 w 24385588"/>
              <a:gd name="connsiteY26" fmla="*/ 13667002 h 13717588"/>
              <a:gd name="connsiteX27" fmla="*/ 20458140 w 24385588"/>
              <a:gd name="connsiteY27" fmla="*/ 9989861 h 13717588"/>
              <a:gd name="connsiteX28" fmla="*/ 19538828 w 24385588"/>
              <a:gd name="connsiteY28" fmla="*/ 9609069 h 13717588"/>
              <a:gd name="connsiteX29" fmla="*/ 18619514 w 24385588"/>
              <a:gd name="connsiteY29" fmla="*/ 9989861 h 13717588"/>
              <a:gd name="connsiteX30" fmla="*/ 14942372 w 24385588"/>
              <a:gd name="connsiteY30" fmla="*/ 13667002 h 13717588"/>
              <a:gd name="connsiteX31" fmla="*/ 14896650 w 24385588"/>
              <a:gd name="connsiteY31" fmla="*/ 13717588 h 13717588"/>
              <a:gd name="connsiteX32" fmla="*/ 0 w 24385588"/>
              <a:gd name="connsiteY32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385588" h="13717588">
                <a:moveTo>
                  <a:pt x="11803905" y="1944197"/>
                </a:moveTo>
                <a:cubicBezTo>
                  <a:pt x="11471179" y="1944197"/>
                  <a:pt x="11138453" y="2071128"/>
                  <a:pt x="10884592" y="2324989"/>
                </a:cubicBezTo>
                <a:lnTo>
                  <a:pt x="7207452" y="6002129"/>
                </a:lnTo>
                <a:cubicBezTo>
                  <a:pt x="6699730" y="6509852"/>
                  <a:pt x="6699730" y="7333033"/>
                  <a:pt x="7207452" y="7840755"/>
                </a:cubicBezTo>
                <a:lnTo>
                  <a:pt x="10884592" y="11517896"/>
                </a:lnTo>
                <a:cubicBezTo>
                  <a:pt x="11392314" y="12025618"/>
                  <a:pt x="12215496" y="12025618"/>
                  <a:pt x="12723218" y="11517896"/>
                </a:cubicBezTo>
                <a:lnTo>
                  <a:pt x="16400359" y="7840755"/>
                </a:lnTo>
                <a:cubicBezTo>
                  <a:pt x="16908082" y="7333033"/>
                  <a:pt x="16908082" y="6509852"/>
                  <a:pt x="16400359" y="6002129"/>
                </a:cubicBezTo>
                <a:lnTo>
                  <a:pt x="12723218" y="2324989"/>
                </a:lnTo>
                <a:cubicBezTo>
                  <a:pt x="12469357" y="2071128"/>
                  <a:pt x="12136631" y="1944197"/>
                  <a:pt x="11803905" y="1944197"/>
                </a:cubicBezTo>
                <a:close/>
                <a:moveTo>
                  <a:pt x="0" y="0"/>
                </a:moveTo>
                <a:lnTo>
                  <a:pt x="14779024" y="0"/>
                </a:lnTo>
                <a:lnTo>
                  <a:pt x="14787468" y="11486"/>
                </a:lnTo>
                <a:cubicBezTo>
                  <a:pt x="14815234" y="45529"/>
                  <a:pt x="14844983" y="78494"/>
                  <a:pt x="14876716" y="110227"/>
                </a:cubicBezTo>
                <a:lnTo>
                  <a:pt x="18553856" y="3787367"/>
                </a:lnTo>
                <a:cubicBezTo>
                  <a:pt x="19061580" y="4295090"/>
                  <a:pt x="19884760" y="4295088"/>
                  <a:pt x="20392484" y="3787366"/>
                </a:cubicBezTo>
                <a:lnTo>
                  <a:pt x="24069624" y="110227"/>
                </a:lnTo>
                <a:cubicBezTo>
                  <a:pt x="24101356" y="78494"/>
                  <a:pt x="24131106" y="45529"/>
                  <a:pt x="24158872" y="11486"/>
                </a:cubicBezTo>
                <a:lnTo>
                  <a:pt x="24167316" y="0"/>
                </a:lnTo>
                <a:lnTo>
                  <a:pt x="24385588" y="0"/>
                </a:lnTo>
                <a:lnTo>
                  <a:pt x="24385588" y="4158131"/>
                </a:lnTo>
                <a:lnTo>
                  <a:pt x="22607246" y="5936474"/>
                </a:lnTo>
                <a:cubicBezTo>
                  <a:pt x="22099522" y="6444196"/>
                  <a:pt x="22099524" y="7267376"/>
                  <a:pt x="22607246" y="7775098"/>
                </a:cubicBezTo>
                <a:lnTo>
                  <a:pt x="24385588" y="9553440"/>
                </a:lnTo>
                <a:lnTo>
                  <a:pt x="24385588" y="13717588"/>
                </a:lnTo>
                <a:lnTo>
                  <a:pt x="24181002" y="13717588"/>
                </a:lnTo>
                <a:lnTo>
                  <a:pt x="24135280" y="13667002"/>
                </a:lnTo>
                <a:lnTo>
                  <a:pt x="20458140" y="9989861"/>
                </a:lnTo>
                <a:cubicBezTo>
                  <a:pt x="20204280" y="9736000"/>
                  <a:pt x="19871554" y="9609069"/>
                  <a:pt x="19538828" y="9609069"/>
                </a:cubicBezTo>
                <a:cubicBezTo>
                  <a:pt x="19206102" y="9609069"/>
                  <a:pt x="18873376" y="9736000"/>
                  <a:pt x="18619514" y="9989861"/>
                </a:cubicBezTo>
                <a:lnTo>
                  <a:pt x="14942372" y="13667002"/>
                </a:lnTo>
                <a:lnTo>
                  <a:pt x="14896650" y="13717588"/>
                </a:lnTo>
                <a:lnTo>
                  <a:pt x="0" y="13717588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5" y="3690442"/>
            <a:ext cx="10944339" cy="54006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324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3560946" y="2891508"/>
            <a:ext cx="10824642" cy="10824642"/>
          </a:xfrm>
          <a:custGeom>
            <a:avLst/>
            <a:gdLst>
              <a:gd name="connsiteX0" fmla="*/ 0 w 10824642"/>
              <a:gd name="connsiteY0" fmla="*/ 0 h 10824642"/>
              <a:gd name="connsiteX1" fmla="*/ 0 w 10824642"/>
              <a:gd name="connsiteY1" fmla="*/ 5191533 h 10824642"/>
              <a:gd name="connsiteX2" fmla="*/ 1503754 w 10824642"/>
              <a:gd name="connsiteY2" fmla="*/ 5812130 h 10824642"/>
              <a:gd name="connsiteX3" fmla="*/ 5012516 w 10824642"/>
              <a:gd name="connsiteY3" fmla="*/ 9320888 h 10824642"/>
              <a:gd name="connsiteX4" fmla="*/ 5633110 w 10824642"/>
              <a:gd name="connsiteY4" fmla="*/ 10824642 h 10824642"/>
              <a:gd name="connsiteX5" fmla="*/ 10824642 w 10824642"/>
              <a:gd name="connsiteY5" fmla="*/ 10824642 h 10824642"/>
              <a:gd name="connsiteX6" fmla="*/ 9297018 w 10824642"/>
              <a:gd name="connsiteY6" fmla="*/ 7136866 h 10824642"/>
              <a:gd name="connsiteX7" fmla="*/ 3687778 w 10824642"/>
              <a:gd name="connsiteY7" fmla="*/ 1527624 h 10824642"/>
              <a:gd name="connsiteX8" fmla="*/ 0 w 10824642"/>
              <a:gd name="connsiteY8" fmla="*/ 0 h 1082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4642" h="10824642">
                <a:moveTo>
                  <a:pt x="0" y="0"/>
                </a:moveTo>
                <a:cubicBezTo>
                  <a:pt x="0" y="0"/>
                  <a:pt x="0" y="0"/>
                  <a:pt x="0" y="5191533"/>
                </a:cubicBezTo>
                <a:cubicBezTo>
                  <a:pt x="548990" y="5191533"/>
                  <a:pt x="1086044" y="5394420"/>
                  <a:pt x="1503754" y="5812130"/>
                </a:cubicBezTo>
                <a:cubicBezTo>
                  <a:pt x="1503754" y="5812130"/>
                  <a:pt x="1503754" y="5812130"/>
                  <a:pt x="5012516" y="9320888"/>
                </a:cubicBezTo>
                <a:cubicBezTo>
                  <a:pt x="5430224" y="9738600"/>
                  <a:pt x="5633110" y="10275654"/>
                  <a:pt x="5633110" y="10824642"/>
                </a:cubicBezTo>
                <a:cubicBezTo>
                  <a:pt x="5633110" y="10824642"/>
                  <a:pt x="5633110" y="10824642"/>
                  <a:pt x="10824642" y="10824642"/>
                </a:cubicBezTo>
                <a:cubicBezTo>
                  <a:pt x="10824642" y="9487972"/>
                  <a:pt x="10311458" y="8163238"/>
                  <a:pt x="9297018" y="7136866"/>
                </a:cubicBezTo>
                <a:cubicBezTo>
                  <a:pt x="9297018" y="7136866"/>
                  <a:pt x="9297018" y="7136866"/>
                  <a:pt x="3687778" y="1527624"/>
                </a:cubicBezTo>
                <a:cubicBezTo>
                  <a:pt x="2661408" y="513186"/>
                  <a:pt x="1336670" y="0"/>
                  <a:pt x="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5" y="1674218"/>
            <a:ext cx="9665823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9662777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9665824" cy="504056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273745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1981" y="4770562"/>
            <a:ext cx="21192740" cy="6446598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853866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/>
          <p:cNvSpPr>
            <a:spLocks noGrp="1"/>
          </p:cNvSpPr>
          <p:nvPr>
            <p:ph type="pic" sz="quarter" idx="32"/>
          </p:nvPr>
        </p:nvSpPr>
        <p:spPr>
          <a:xfrm>
            <a:off x="13560947" y="-12202"/>
            <a:ext cx="10824642" cy="10824643"/>
          </a:xfrm>
          <a:custGeom>
            <a:avLst/>
            <a:gdLst>
              <a:gd name="connsiteX0" fmla="*/ 0 w 8280919"/>
              <a:gd name="connsiteY0" fmla="*/ 0 h 8280920"/>
              <a:gd name="connsiteX1" fmla="*/ 3971555 w 8280919"/>
              <a:gd name="connsiteY1" fmla="*/ 0 h 8280920"/>
              <a:gd name="connsiteX2" fmla="*/ 4446315 w 8280919"/>
              <a:gd name="connsiteY2" fmla="*/ 1150382 h 8280920"/>
              <a:gd name="connsiteX3" fmla="*/ 7130537 w 8280919"/>
              <a:gd name="connsiteY3" fmla="*/ 3834606 h 8280920"/>
              <a:gd name="connsiteX4" fmla="*/ 8280919 w 8280919"/>
              <a:gd name="connsiteY4" fmla="*/ 4309365 h 8280920"/>
              <a:gd name="connsiteX5" fmla="*/ 8280919 w 8280919"/>
              <a:gd name="connsiteY5" fmla="*/ 8280920 h 8280920"/>
              <a:gd name="connsiteX6" fmla="*/ 5459747 w 8280919"/>
              <a:gd name="connsiteY6" fmla="*/ 7112278 h 8280920"/>
              <a:gd name="connsiteX7" fmla="*/ 1168642 w 8280919"/>
              <a:gd name="connsiteY7" fmla="*/ 2821174 h 8280920"/>
              <a:gd name="connsiteX8" fmla="*/ 0 w 8280919"/>
              <a:gd name="connsiteY8" fmla="*/ 0 h 828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0919" h="8280920">
                <a:moveTo>
                  <a:pt x="0" y="0"/>
                </a:moveTo>
                <a:cubicBezTo>
                  <a:pt x="0" y="0"/>
                  <a:pt x="0" y="0"/>
                  <a:pt x="3971555" y="0"/>
                </a:cubicBezTo>
                <a:cubicBezTo>
                  <a:pt x="3971555" y="419981"/>
                  <a:pt x="4126765" y="830831"/>
                  <a:pt x="4446315" y="1150382"/>
                </a:cubicBezTo>
                <a:cubicBezTo>
                  <a:pt x="4446315" y="1150382"/>
                  <a:pt x="4446315" y="1150382"/>
                  <a:pt x="7130537" y="3834606"/>
                </a:cubicBezTo>
                <a:cubicBezTo>
                  <a:pt x="7450089" y="4154155"/>
                  <a:pt x="7860939" y="4309365"/>
                  <a:pt x="8280919" y="4309365"/>
                </a:cubicBezTo>
                <a:cubicBezTo>
                  <a:pt x="8280919" y="4309365"/>
                  <a:pt x="8280919" y="4309365"/>
                  <a:pt x="8280919" y="8280920"/>
                </a:cubicBezTo>
                <a:cubicBezTo>
                  <a:pt x="7258358" y="8280920"/>
                  <a:pt x="6244928" y="7888330"/>
                  <a:pt x="5459747" y="7112278"/>
                </a:cubicBezTo>
                <a:cubicBezTo>
                  <a:pt x="5459747" y="7112278"/>
                  <a:pt x="5459747" y="7112278"/>
                  <a:pt x="1168642" y="2821174"/>
                </a:cubicBezTo>
                <a:cubicBezTo>
                  <a:pt x="392590" y="2035994"/>
                  <a:pt x="0" y="1022562"/>
                  <a:pt x="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5" y="1674218"/>
            <a:ext cx="9665823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9662777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9665824" cy="504056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152190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" y="2892946"/>
            <a:ext cx="10824642" cy="10824643"/>
          </a:xfrm>
          <a:custGeom>
            <a:avLst/>
            <a:gdLst>
              <a:gd name="connsiteX0" fmla="*/ 10824642 w 10824642"/>
              <a:gd name="connsiteY0" fmla="*/ 0 h 10824643"/>
              <a:gd name="connsiteX1" fmla="*/ 7136865 w 10824642"/>
              <a:gd name="connsiteY1" fmla="*/ 1527624 h 10824643"/>
              <a:gd name="connsiteX2" fmla="*/ 1527624 w 10824642"/>
              <a:gd name="connsiteY2" fmla="*/ 7136864 h 10824643"/>
              <a:gd name="connsiteX3" fmla="*/ 0 w 10824642"/>
              <a:gd name="connsiteY3" fmla="*/ 10824643 h 10824643"/>
              <a:gd name="connsiteX4" fmla="*/ 5191532 w 10824642"/>
              <a:gd name="connsiteY4" fmla="*/ 10824643 h 10824643"/>
              <a:gd name="connsiteX5" fmla="*/ 5812129 w 10824642"/>
              <a:gd name="connsiteY5" fmla="*/ 9320888 h 10824643"/>
              <a:gd name="connsiteX6" fmla="*/ 9320887 w 10824642"/>
              <a:gd name="connsiteY6" fmla="*/ 5812128 h 10824643"/>
              <a:gd name="connsiteX7" fmla="*/ 10824642 w 10824642"/>
              <a:gd name="connsiteY7" fmla="*/ 5191533 h 10824643"/>
              <a:gd name="connsiteX8" fmla="*/ 10824642 w 10824642"/>
              <a:gd name="connsiteY8" fmla="*/ 0 h 1082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4642" h="10824643">
                <a:moveTo>
                  <a:pt x="10824642" y="0"/>
                </a:moveTo>
                <a:cubicBezTo>
                  <a:pt x="9487972" y="0"/>
                  <a:pt x="8163237" y="513185"/>
                  <a:pt x="7136865" y="1527624"/>
                </a:cubicBezTo>
                <a:cubicBezTo>
                  <a:pt x="7136865" y="1527624"/>
                  <a:pt x="7136865" y="1527624"/>
                  <a:pt x="1527624" y="7136864"/>
                </a:cubicBezTo>
                <a:cubicBezTo>
                  <a:pt x="513185" y="8163235"/>
                  <a:pt x="0" y="9487972"/>
                  <a:pt x="0" y="10824643"/>
                </a:cubicBezTo>
                <a:cubicBezTo>
                  <a:pt x="0" y="10824643"/>
                  <a:pt x="0" y="10824643"/>
                  <a:pt x="5191532" y="10824643"/>
                </a:cubicBezTo>
                <a:cubicBezTo>
                  <a:pt x="5191532" y="10275653"/>
                  <a:pt x="5394420" y="9738598"/>
                  <a:pt x="5812129" y="9320888"/>
                </a:cubicBezTo>
                <a:cubicBezTo>
                  <a:pt x="5812129" y="9320888"/>
                  <a:pt x="5812129" y="9320888"/>
                  <a:pt x="9320887" y="5812128"/>
                </a:cubicBezTo>
                <a:cubicBezTo>
                  <a:pt x="9738599" y="5394420"/>
                  <a:pt x="10275653" y="5191533"/>
                  <a:pt x="10824642" y="5191533"/>
                </a:cubicBezTo>
                <a:cubicBezTo>
                  <a:pt x="10824642" y="5191533"/>
                  <a:pt x="10824642" y="5191533"/>
                  <a:pt x="10824642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3128897" y="2394298"/>
            <a:ext cx="9665824" cy="792088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3929607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35"/>
          </p:nvPr>
        </p:nvSpPr>
        <p:spPr>
          <a:xfrm rot="10800000" flipV="1">
            <a:off x="0" y="-19793"/>
            <a:ext cx="10824644" cy="10824641"/>
          </a:xfrm>
          <a:custGeom>
            <a:avLst/>
            <a:gdLst>
              <a:gd name="connsiteX0" fmla="*/ 5191533 w 10824644"/>
              <a:gd name="connsiteY0" fmla="*/ 0 h 10824641"/>
              <a:gd name="connsiteX1" fmla="*/ 0 w 10824644"/>
              <a:gd name="connsiteY1" fmla="*/ 0 h 10824641"/>
              <a:gd name="connsiteX2" fmla="*/ 1527624 w 10824644"/>
              <a:gd name="connsiteY2" fmla="*/ 3687776 h 10824641"/>
              <a:gd name="connsiteX3" fmla="*/ 7136865 w 10824644"/>
              <a:gd name="connsiteY3" fmla="*/ 9297017 h 10824641"/>
              <a:gd name="connsiteX4" fmla="*/ 10824644 w 10824644"/>
              <a:gd name="connsiteY4" fmla="*/ 10824641 h 10824641"/>
              <a:gd name="connsiteX5" fmla="*/ 10824644 w 10824644"/>
              <a:gd name="connsiteY5" fmla="*/ 5633109 h 10824641"/>
              <a:gd name="connsiteX6" fmla="*/ 9320889 w 10824644"/>
              <a:gd name="connsiteY6" fmla="*/ 5012513 h 10824641"/>
              <a:gd name="connsiteX7" fmla="*/ 5812128 w 10824644"/>
              <a:gd name="connsiteY7" fmla="*/ 1503755 h 10824641"/>
              <a:gd name="connsiteX8" fmla="*/ 5191533 w 10824644"/>
              <a:gd name="connsiteY8" fmla="*/ 0 h 1082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4644" h="10824641">
                <a:moveTo>
                  <a:pt x="5191533" y="0"/>
                </a:moveTo>
                <a:cubicBezTo>
                  <a:pt x="5191533" y="0"/>
                  <a:pt x="5191533" y="0"/>
                  <a:pt x="0" y="0"/>
                </a:cubicBezTo>
                <a:cubicBezTo>
                  <a:pt x="0" y="1336670"/>
                  <a:pt x="513186" y="2661404"/>
                  <a:pt x="1527624" y="3687776"/>
                </a:cubicBezTo>
                <a:cubicBezTo>
                  <a:pt x="1527624" y="3687776"/>
                  <a:pt x="1527624" y="3687776"/>
                  <a:pt x="7136865" y="9297017"/>
                </a:cubicBezTo>
                <a:cubicBezTo>
                  <a:pt x="8163235" y="10311456"/>
                  <a:pt x="9487972" y="10824641"/>
                  <a:pt x="10824644" y="10824641"/>
                </a:cubicBezTo>
                <a:cubicBezTo>
                  <a:pt x="10824644" y="10824641"/>
                  <a:pt x="10824644" y="10824641"/>
                  <a:pt x="10824644" y="5633109"/>
                </a:cubicBezTo>
                <a:cubicBezTo>
                  <a:pt x="10275653" y="5633109"/>
                  <a:pt x="9738599" y="5430222"/>
                  <a:pt x="9320889" y="5012513"/>
                </a:cubicBezTo>
                <a:cubicBezTo>
                  <a:pt x="9320889" y="5012513"/>
                  <a:pt x="9320889" y="5012513"/>
                  <a:pt x="5812128" y="1503755"/>
                </a:cubicBezTo>
                <a:cubicBezTo>
                  <a:pt x="5394420" y="1086043"/>
                  <a:pt x="5191533" y="548989"/>
                  <a:pt x="5191533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3128897" y="2394298"/>
            <a:ext cx="9665824" cy="792088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628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32" hasCustomPrompt="1"/>
          </p:nvPr>
        </p:nvSpPr>
        <p:spPr>
          <a:xfrm>
            <a:off x="5496050" y="18034"/>
            <a:ext cx="18889538" cy="13699554"/>
          </a:xfrm>
          <a:custGeom>
            <a:avLst/>
            <a:gdLst>
              <a:gd name="connsiteX0" fmla="*/ 5027729 w 18889538"/>
              <a:gd name="connsiteY0" fmla="*/ 0 h 13699554"/>
              <a:gd name="connsiteX1" fmla="*/ 18889538 w 18889538"/>
              <a:gd name="connsiteY1" fmla="*/ 0 h 13699554"/>
              <a:gd name="connsiteX2" fmla="*/ 18889538 w 18889538"/>
              <a:gd name="connsiteY2" fmla="*/ 13699554 h 13699554"/>
              <a:gd name="connsiteX3" fmla="*/ 4929773 w 18889538"/>
              <a:gd name="connsiteY3" fmla="*/ 13699554 h 13699554"/>
              <a:gd name="connsiteX4" fmla="*/ 1323015 w 18889538"/>
              <a:gd name="connsiteY4" fmla="*/ 10092795 h 13699554"/>
              <a:gd name="connsiteX5" fmla="*/ 1323015 w 18889538"/>
              <a:gd name="connsiteY5" fmla="*/ 3704716 h 1369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89538" h="13699554">
                <a:moveTo>
                  <a:pt x="5027729" y="0"/>
                </a:moveTo>
                <a:lnTo>
                  <a:pt x="18889538" y="0"/>
                </a:lnTo>
                <a:lnTo>
                  <a:pt x="18889538" y="13699554"/>
                </a:lnTo>
                <a:lnTo>
                  <a:pt x="4929773" y="13699554"/>
                </a:lnTo>
                <a:lnTo>
                  <a:pt x="1323015" y="10092795"/>
                </a:lnTo>
                <a:cubicBezTo>
                  <a:pt x="-441005" y="8328775"/>
                  <a:pt x="-441005" y="5468734"/>
                  <a:pt x="1323015" y="3704716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 м </a:t>
            </a:r>
          </a:p>
        </p:txBody>
      </p:sp>
      <p:sp>
        <p:nvSpPr>
          <p:cNvPr id="2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5" y="1674218"/>
            <a:ext cx="9665823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9662777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9665824" cy="504056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2032557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14507" y="2897"/>
            <a:ext cx="9459276" cy="13699554"/>
          </a:xfrm>
          <a:custGeom>
            <a:avLst/>
            <a:gdLst>
              <a:gd name="connsiteX0" fmla="*/ 9459276 w 9459276"/>
              <a:gd name="connsiteY0" fmla="*/ 13699554 h 13699554"/>
              <a:gd name="connsiteX1" fmla="*/ 4929772 w 9459276"/>
              <a:gd name="connsiteY1" fmla="*/ 13699554 h 13699554"/>
              <a:gd name="connsiteX2" fmla="*/ 1323015 w 9459276"/>
              <a:gd name="connsiteY2" fmla="*/ 10092795 h 13699554"/>
              <a:gd name="connsiteX3" fmla="*/ 1323015 w 9459276"/>
              <a:gd name="connsiteY3" fmla="*/ 3704716 h 13699554"/>
              <a:gd name="connsiteX4" fmla="*/ 5027729 w 9459276"/>
              <a:gd name="connsiteY4" fmla="*/ 0 h 13699554"/>
              <a:gd name="connsiteX5" fmla="*/ 9459276 w 9459276"/>
              <a:gd name="connsiteY5" fmla="*/ 0 h 1369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59276" h="13699554">
                <a:moveTo>
                  <a:pt x="9459276" y="13699554"/>
                </a:moveTo>
                <a:lnTo>
                  <a:pt x="4929772" y="13699554"/>
                </a:lnTo>
                <a:lnTo>
                  <a:pt x="1323015" y="10092795"/>
                </a:lnTo>
                <a:cubicBezTo>
                  <a:pt x="-441005" y="8328775"/>
                  <a:pt x="-441005" y="5468734"/>
                  <a:pt x="1323015" y="3704716"/>
                </a:cubicBezTo>
                <a:lnTo>
                  <a:pt x="5027729" y="0"/>
                </a:lnTo>
                <a:lnTo>
                  <a:pt x="9459276" y="0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 м 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3128897" y="2394298"/>
            <a:ext cx="9665824" cy="792088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172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исунок 22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4402" y="0"/>
            <a:ext cx="24385588" cy="13699554"/>
          </a:xfrm>
          <a:custGeom>
            <a:avLst/>
            <a:gdLst>
              <a:gd name="connsiteX0" fmla="*/ 24385588 w 24385588"/>
              <a:gd name="connsiteY0" fmla="*/ 0 h 13699554"/>
              <a:gd name="connsiteX1" fmla="*/ 22316848 w 24385588"/>
              <a:gd name="connsiteY1" fmla="*/ 0 h 13699554"/>
              <a:gd name="connsiteX2" fmla="*/ 22268564 w 24385588"/>
              <a:gd name="connsiteY2" fmla="*/ 77261 h 13699554"/>
              <a:gd name="connsiteX3" fmla="*/ 21785508 w 24385588"/>
              <a:gd name="connsiteY3" fmla="*/ 668628 h 13699554"/>
              <a:gd name="connsiteX4" fmla="*/ 14899269 w 24385588"/>
              <a:gd name="connsiteY4" fmla="*/ 7554866 h 13699554"/>
              <a:gd name="connsiteX5" fmla="*/ 12233668 w 24385588"/>
              <a:gd name="connsiteY5" fmla="*/ 8658994 h 13699554"/>
              <a:gd name="connsiteX6" fmla="*/ 12214621 w 24385588"/>
              <a:gd name="connsiteY6" fmla="*/ 8658539 h 13699554"/>
              <a:gd name="connsiteX7" fmla="*/ 12214621 w 24385588"/>
              <a:gd name="connsiteY7" fmla="*/ 8716326 h 13699554"/>
              <a:gd name="connsiteX8" fmla="*/ 12214621 w 24385588"/>
              <a:gd name="connsiteY8" fmla="*/ 8835671 h 13699554"/>
              <a:gd name="connsiteX9" fmla="*/ 12214617 w 24385588"/>
              <a:gd name="connsiteY9" fmla="*/ 8835671 h 13699554"/>
              <a:gd name="connsiteX10" fmla="*/ 12214617 w 24385588"/>
              <a:gd name="connsiteY10" fmla="*/ 8700659 h 13699554"/>
              <a:gd name="connsiteX11" fmla="*/ 12214617 w 24385588"/>
              <a:gd name="connsiteY11" fmla="*/ 8658539 h 13699554"/>
              <a:gd name="connsiteX12" fmla="*/ 12052832 w 24385588"/>
              <a:gd name="connsiteY12" fmla="*/ 8654681 h 13699554"/>
              <a:gd name="connsiteX13" fmla="*/ 9568066 w 24385588"/>
              <a:gd name="connsiteY13" fmla="*/ 7554866 h 13699554"/>
              <a:gd name="connsiteX14" fmla="*/ 2600084 w 24385588"/>
              <a:gd name="connsiteY14" fmla="*/ 586881 h 13699554"/>
              <a:gd name="connsiteX15" fmla="*/ 2224852 w 24385588"/>
              <a:gd name="connsiteY15" fmla="*/ 150222 h 13699554"/>
              <a:gd name="connsiteX16" fmla="*/ 2120154 w 24385588"/>
              <a:gd name="connsiteY16" fmla="*/ 0 h 13699554"/>
              <a:gd name="connsiteX17" fmla="*/ 0 w 24385588"/>
              <a:gd name="connsiteY17" fmla="*/ 0 h 13699554"/>
              <a:gd name="connsiteX18" fmla="*/ 0 w 24385588"/>
              <a:gd name="connsiteY18" fmla="*/ 6574891 h 13699554"/>
              <a:gd name="connsiteX19" fmla="*/ 78342 w 24385588"/>
              <a:gd name="connsiteY19" fmla="*/ 6653233 h 13699554"/>
              <a:gd name="connsiteX20" fmla="*/ 4822346 w 24385588"/>
              <a:gd name="connsiteY20" fmla="*/ 11397230 h 13699554"/>
              <a:gd name="connsiteX21" fmla="*/ 5766558 w 24385588"/>
              <a:gd name="connsiteY21" fmla="*/ 13403901 h 13699554"/>
              <a:gd name="connsiteX22" fmla="*/ 5780300 w 24385588"/>
              <a:gd name="connsiteY22" fmla="*/ 13699554 h 13699554"/>
              <a:gd name="connsiteX23" fmla="*/ 18605296 w 24385588"/>
              <a:gd name="connsiteY23" fmla="*/ 13699554 h 13699554"/>
              <a:gd name="connsiteX24" fmla="*/ 18604308 w 24385588"/>
              <a:gd name="connsiteY24" fmla="*/ 13678287 h 13699554"/>
              <a:gd name="connsiteX25" fmla="*/ 17176576 w 24385588"/>
              <a:gd name="connsiteY25" fmla="*/ 13678287 h 13699554"/>
              <a:gd name="connsiteX26" fmla="*/ 17056124 w 24385588"/>
              <a:gd name="connsiteY26" fmla="*/ 13678285 h 13699554"/>
              <a:gd name="connsiteX27" fmla="*/ 17057632 w 24385588"/>
              <a:gd name="connsiteY27" fmla="*/ 13677181 h 13699554"/>
              <a:gd name="connsiteX28" fmla="*/ 17192248 w 24385588"/>
              <a:gd name="connsiteY28" fmla="*/ 13677183 h 13699554"/>
              <a:gd name="connsiteX29" fmla="*/ 18604312 w 24385588"/>
              <a:gd name="connsiteY29" fmla="*/ 13677181 h 13699554"/>
              <a:gd name="connsiteX30" fmla="*/ 19563252 w 24385588"/>
              <a:gd name="connsiteY30" fmla="*/ 11353587 h 13699554"/>
              <a:gd name="connsiteX31" fmla="*/ 24257716 w 24385588"/>
              <a:gd name="connsiteY31" fmla="*/ 6659123 h 13699554"/>
              <a:gd name="connsiteX32" fmla="*/ 24385588 w 24385588"/>
              <a:gd name="connsiteY32" fmla="*/ 6531252 h 1369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385588" h="13699554">
                <a:moveTo>
                  <a:pt x="24385588" y="0"/>
                </a:moveTo>
                <a:lnTo>
                  <a:pt x="22316848" y="0"/>
                </a:lnTo>
                <a:lnTo>
                  <a:pt x="22268564" y="77261"/>
                </a:lnTo>
                <a:cubicBezTo>
                  <a:pt x="22130548" y="286293"/>
                  <a:pt x="21969528" y="484607"/>
                  <a:pt x="21785508" y="668628"/>
                </a:cubicBezTo>
                <a:lnTo>
                  <a:pt x="14899269" y="7554866"/>
                </a:lnTo>
                <a:cubicBezTo>
                  <a:pt x="14163184" y="8290951"/>
                  <a:pt x="13198426" y="8658994"/>
                  <a:pt x="12233668" y="8658994"/>
                </a:cubicBezTo>
                <a:lnTo>
                  <a:pt x="12214621" y="8658539"/>
                </a:lnTo>
                <a:lnTo>
                  <a:pt x="12214621" y="8716326"/>
                </a:lnTo>
                <a:lnTo>
                  <a:pt x="12214621" y="8835671"/>
                </a:lnTo>
                <a:lnTo>
                  <a:pt x="12214617" y="8835671"/>
                </a:lnTo>
                <a:lnTo>
                  <a:pt x="12214617" y="8700659"/>
                </a:lnTo>
                <a:lnTo>
                  <a:pt x="12214617" y="8658539"/>
                </a:lnTo>
                <a:lnTo>
                  <a:pt x="12052832" y="8654681"/>
                </a:lnTo>
                <a:cubicBezTo>
                  <a:pt x="11149209" y="8611551"/>
                  <a:pt x="10258147" y="8244946"/>
                  <a:pt x="9568066" y="7554866"/>
                </a:cubicBezTo>
                <a:lnTo>
                  <a:pt x="2600084" y="586881"/>
                </a:lnTo>
                <a:cubicBezTo>
                  <a:pt x="2462068" y="448865"/>
                  <a:pt x="2336990" y="302810"/>
                  <a:pt x="2224852" y="150222"/>
                </a:cubicBezTo>
                <a:lnTo>
                  <a:pt x="2120154" y="0"/>
                </a:lnTo>
                <a:lnTo>
                  <a:pt x="0" y="0"/>
                </a:lnTo>
                <a:lnTo>
                  <a:pt x="0" y="6574891"/>
                </a:lnTo>
                <a:lnTo>
                  <a:pt x="78342" y="6653233"/>
                </a:lnTo>
                <a:cubicBezTo>
                  <a:pt x="756058" y="7330947"/>
                  <a:pt x="2111486" y="8686375"/>
                  <a:pt x="4822346" y="11397230"/>
                </a:cubicBezTo>
                <a:cubicBezTo>
                  <a:pt x="5387104" y="11961997"/>
                  <a:pt x="5697726" y="12667949"/>
                  <a:pt x="5766558" y="13403901"/>
                </a:cubicBezTo>
                <a:lnTo>
                  <a:pt x="5780300" y="13699554"/>
                </a:lnTo>
                <a:lnTo>
                  <a:pt x="18605296" y="13699554"/>
                </a:lnTo>
                <a:lnTo>
                  <a:pt x="18604308" y="13678287"/>
                </a:lnTo>
                <a:cubicBezTo>
                  <a:pt x="18604308" y="13678287"/>
                  <a:pt x="18604308" y="13678287"/>
                  <a:pt x="17176576" y="13678287"/>
                </a:cubicBezTo>
                <a:lnTo>
                  <a:pt x="17056124" y="13678285"/>
                </a:lnTo>
                <a:lnTo>
                  <a:pt x="17057632" y="13677181"/>
                </a:lnTo>
                <a:lnTo>
                  <a:pt x="17192248" y="13677183"/>
                </a:lnTo>
                <a:cubicBezTo>
                  <a:pt x="17632908" y="13677181"/>
                  <a:pt x="18102940" y="13677183"/>
                  <a:pt x="18604312" y="13677181"/>
                </a:cubicBezTo>
                <a:cubicBezTo>
                  <a:pt x="18604308" y="12828885"/>
                  <a:pt x="18917812" y="11999031"/>
                  <a:pt x="19563252" y="11353587"/>
                </a:cubicBezTo>
                <a:cubicBezTo>
                  <a:pt x="19563252" y="11353587"/>
                  <a:pt x="19563252" y="11353587"/>
                  <a:pt x="24257716" y="6659123"/>
                </a:cubicBezTo>
                <a:lnTo>
                  <a:pt x="24385588" y="6531252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618705" y="1674218"/>
            <a:ext cx="13159127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624119" y="954138"/>
            <a:ext cx="13154979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</p:spTree>
    <p:extLst>
      <p:ext uri="{BB962C8B-B14F-4D97-AF65-F5344CB8AC3E}">
        <p14:creationId xmlns:p14="http://schemas.microsoft.com/office/powerpoint/2010/main" val="3345598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35"/>
          </p:nvPr>
        </p:nvSpPr>
        <p:spPr>
          <a:xfrm rot="10800000" flipV="1">
            <a:off x="0" y="-9450"/>
            <a:ext cx="24385588" cy="13699554"/>
          </a:xfrm>
          <a:custGeom>
            <a:avLst/>
            <a:gdLst>
              <a:gd name="connsiteX0" fmla="*/ 18605288 w 24385588"/>
              <a:gd name="connsiteY0" fmla="*/ 0 h 13699554"/>
              <a:gd name="connsiteX1" fmla="*/ 5780292 w 24385588"/>
              <a:gd name="connsiteY1" fmla="*/ 0 h 13699554"/>
              <a:gd name="connsiteX2" fmla="*/ 5781280 w 24385588"/>
              <a:gd name="connsiteY2" fmla="*/ 21267 h 13699554"/>
              <a:gd name="connsiteX3" fmla="*/ 7209012 w 24385588"/>
              <a:gd name="connsiteY3" fmla="*/ 21267 h 13699554"/>
              <a:gd name="connsiteX4" fmla="*/ 7329464 w 24385588"/>
              <a:gd name="connsiteY4" fmla="*/ 21269 h 13699554"/>
              <a:gd name="connsiteX5" fmla="*/ 7327956 w 24385588"/>
              <a:gd name="connsiteY5" fmla="*/ 22373 h 13699554"/>
              <a:gd name="connsiteX6" fmla="*/ 7193340 w 24385588"/>
              <a:gd name="connsiteY6" fmla="*/ 22371 h 13699554"/>
              <a:gd name="connsiteX7" fmla="*/ 5781276 w 24385588"/>
              <a:gd name="connsiteY7" fmla="*/ 22373 h 13699554"/>
              <a:gd name="connsiteX8" fmla="*/ 4822336 w 24385588"/>
              <a:gd name="connsiteY8" fmla="*/ 2345967 h 13699554"/>
              <a:gd name="connsiteX9" fmla="*/ 127872 w 24385588"/>
              <a:gd name="connsiteY9" fmla="*/ 7040431 h 13699554"/>
              <a:gd name="connsiteX10" fmla="*/ 0 w 24385588"/>
              <a:gd name="connsiteY10" fmla="*/ 7168302 h 13699554"/>
              <a:gd name="connsiteX11" fmla="*/ 0 w 24385588"/>
              <a:gd name="connsiteY11" fmla="*/ 13699554 h 13699554"/>
              <a:gd name="connsiteX12" fmla="*/ 2068740 w 24385588"/>
              <a:gd name="connsiteY12" fmla="*/ 13699554 h 13699554"/>
              <a:gd name="connsiteX13" fmla="*/ 2117024 w 24385588"/>
              <a:gd name="connsiteY13" fmla="*/ 13622293 h 13699554"/>
              <a:gd name="connsiteX14" fmla="*/ 2600080 w 24385588"/>
              <a:gd name="connsiteY14" fmla="*/ 13030926 h 13699554"/>
              <a:gd name="connsiteX15" fmla="*/ 9486319 w 24385588"/>
              <a:gd name="connsiteY15" fmla="*/ 6144688 h 13699554"/>
              <a:gd name="connsiteX16" fmla="*/ 12151920 w 24385588"/>
              <a:gd name="connsiteY16" fmla="*/ 5040560 h 13699554"/>
              <a:gd name="connsiteX17" fmla="*/ 12170967 w 24385588"/>
              <a:gd name="connsiteY17" fmla="*/ 5041015 h 13699554"/>
              <a:gd name="connsiteX18" fmla="*/ 12170967 w 24385588"/>
              <a:gd name="connsiteY18" fmla="*/ 4983228 h 13699554"/>
              <a:gd name="connsiteX19" fmla="*/ 12170967 w 24385588"/>
              <a:gd name="connsiteY19" fmla="*/ 4863884 h 13699554"/>
              <a:gd name="connsiteX20" fmla="*/ 12170971 w 24385588"/>
              <a:gd name="connsiteY20" fmla="*/ 4863884 h 13699554"/>
              <a:gd name="connsiteX21" fmla="*/ 12170971 w 24385588"/>
              <a:gd name="connsiteY21" fmla="*/ 4998896 h 13699554"/>
              <a:gd name="connsiteX22" fmla="*/ 12170971 w 24385588"/>
              <a:gd name="connsiteY22" fmla="*/ 5041015 h 13699554"/>
              <a:gd name="connsiteX23" fmla="*/ 12332756 w 24385588"/>
              <a:gd name="connsiteY23" fmla="*/ 5044873 h 13699554"/>
              <a:gd name="connsiteX24" fmla="*/ 14817522 w 24385588"/>
              <a:gd name="connsiteY24" fmla="*/ 6144688 h 13699554"/>
              <a:gd name="connsiteX25" fmla="*/ 21785504 w 24385588"/>
              <a:gd name="connsiteY25" fmla="*/ 13112673 h 13699554"/>
              <a:gd name="connsiteX26" fmla="*/ 22160736 w 24385588"/>
              <a:gd name="connsiteY26" fmla="*/ 13549332 h 13699554"/>
              <a:gd name="connsiteX27" fmla="*/ 22265434 w 24385588"/>
              <a:gd name="connsiteY27" fmla="*/ 13699554 h 13699554"/>
              <a:gd name="connsiteX28" fmla="*/ 24385588 w 24385588"/>
              <a:gd name="connsiteY28" fmla="*/ 13699554 h 13699554"/>
              <a:gd name="connsiteX29" fmla="*/ 24385588 w 24385588"/>
              <a:gd name="connsiteY29" fmla="*/ 7124663 h 13699554"/>
              <a:gd name="connsiteX30" fmla="*/ 24307246 w 24385588"/>
              <a:gd name="connsiteY30" fmla="*/ 7046321 h 13699554"/>
              <a:gd name="connsiteX31" fmla="*/ 19563242 w 24385588"/>
              <a:gd name="connsiteY31" fmla="*/ 2302324 h 13699554"/>
              <a:gd name="connsiteX32" fmla="*/ 18619030 w 24385588"/>
              <a:gd name="connsiteY32" fmla="*/ 295653 h 1369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385588" h="13699554">
                <a:moveTo>
                  <a:pt x="18605288" y="0"/>
                </a:moveTo>
                <a:lnTo>
                  <a:pt x="5780292" y="0"/>
                </a:lnTo>
                <a:lnTo>
                  <a:pt x="5781280" y="21267"/>
                </a:lnTo>
                <a:cubicBezTo>
                  <a:pt x="5781280" y="21267"/>
                  <a:pt x="5781280" y="21267"/>
                  <a:pt x="7209012" y="21267"/>
                </a:cubicBezTo>
                <a:lnTo>
                  <a:pt x="7329464" y="21269"/>
                </a:lnTo>
                <a:lnTo>
                  <a:pt x="7327956" y="22373"/>
                </a:lnTo>
                <a:lnTo>
                  <a:pt x="7193340" y="22371"/>
                </a:lnTo>
                <a:cubicBezTo>
                  <a:pt x="6752680" y="22373"/>
                  <a:pt x="6282648" y="22371"/>
                  <a:pt x="5781276" y="22373"/>
                </a:cubicBezTo>
                <a:cubicBezTo>
                  <a:pt x="5781280" y="870669"/>
                  <a:pt x="5467776" y="1700523"/>
                  <a:pt x="4822336" y="2345967"/>
                </a:cubicBezTo>
                <a:cubicBezTo>
                  <a:pt x="4822336" y="2345967"/>
                  <a:pt x="4822336" y="2345967"/>
                  <a:pt x="127872" y="7040431"/>
                </a:cubicBezTo>
                <a:lnTo>
                  <a:pt x="0" y="7168302"/>
                </a:lnTo>
                <a:lnTo>
                  <a:pt x="0" y="13699554"/>
                </a:lnTo>
                <a:lnTo>
                  <a:pt x="2068740" y="13699554"/>
                </a:lnTo>
                <a:lnTo>
                  <a:pt x="2117024" y="13622293"/>
                </a:lnTo>
                <a:cubicBezTo>
                  <a:pt x="2255040" y="13413261"/>
                  <a:pt x="2416060" y="13214947"/>
                  <a:pt x="2600080" y="13030926"/>
                </a:cubicBezTo>
                <a:lnTo>
                  <a:pt x="9486319" y="6144688"/>
                </a:lnTo>
                <a:cubicBezTo>
                  <a:pt x="10222404" y="5408603"/>
                  <a:pt x="11187162" y="5040560"/>
                  <a:pt x="12151920" y="5040560"/>
                </a:cubicBezTo>
                <a:lnTo>
                  <a:pt x="12170967" y="5041015"/>
                </a:lnTo>
                <a:lnTo>
                  <a:pt x="12170967" y="4983228"/>
                </a:lnTo>
                <a:lnTo>
                  <a:pt x="12170967" y="4863884"/>
                </a:lnTo>
                <a:lnTo>
                  <a:pt x="12170971" y="4863884"/>
                </a:lnTo>
                <a:lnTo>
                  <a:pt x="12170971" y="4998896"/>
                </a:lnTo>
                <a:lnTo>
                  <a:pt x="12170971" y="5041015"/>
                </a:lnTo>
                <a:lnTo>
                  <a:pt x="12332756" y="5044873"/>
                </a:lnTo>
                <a:cubicBezTo>
                  <a:pt x="13236379" y="5088004"/>
                  <a:pt x="14127441" y="5454608"/>
                  <a:pt x="14817522" y="6144688"/>
                </a:cubicBezTo>
                <a:lnTo>
                  <a:pt x="21785504" y="13112673"/>
                </a:lnTo>
                <a:cubicBezTo>
                  <a:pt x="21923520" y="13250689"/>
                  <a:pt x="22048598" y="13396744"/>
                  <a:pt x="22160736" y="13549332"/>
                </a:cubicBezTo>
                <a:lnTo>
                  <a:pt x="22265434" y="13699554"/>
                </a:lnTo>
                <a:lnTo>
                  <a:pt x="24385588" y="13699554"/>
                </a:lnTo>
                <a:lnTo>
                  <a:pt x="24385588" y="7124663"/>
                </a:lnTo>
                <a:lnTo>
                  <a:pt x="24307246" y="7046321"/>
                </a:lnTo>
                <a:cubicBezTo>
                  <a:pt x="23629530" y="6368608"/>
                  <a:pt x="22274102" y="5013179"/>
                  <a:pt x="19563242" y="2302324"/>
                </a:cubicBezTo>
                <a:cubicBezTo>
                  <a:pt x="18998484" y="1737557"/>
                  <a:pt x="18687862" y="1031605"/>
                  <a:pt x="18619030" y="295653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8484275" y="8845511"/>
            <a:ext cx="7427985" cy="3053843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38400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44" hasCustomPrompt="1"/>
          </p:nvPr>
        </p:nvSpPr>
        <p:spPr>
          <a:xfrm rot="10800000" flipV="1">
            <a:off x="2039667" y="7632355"/>
            <a:ext cx="12169351" cy="6085233"/>
          </a:xfrm>
          <a:custGeom>
            <a:avLst/>
            <a:gdLst>
              <a:gd name="connsiteX0" fmla="*/ 3590495 w 7207876"/>
              <a:gd name="connsiteY0" fmla="*/ 0 h 3604267"/>
              <a:gd name="connsiteX1" fmla="*/ 2692329 w 7207876"/>
              <a:gd name="connsiteY1" fmla="*/ 372032 h 3604267"/>
              <a:gd name="connsiteX2" fmla="*/ 372033 w 7207876"/>
              <a:gd name="connsiteY2" fmla="*/ 2692328 h 3604267"/>
              <a:gd name="connsiteX3" fmla="*/ 0 w 7207876"/>
              <a:gd name="connsiteY3" fmla="*/ 3590494 h 3604267"/>
              <a:gd name="connsiteX4" fmla="*/ 657 w 7207876"/>
              <a:gd name="connsiteY4" fmla="*/ 3604267 h 3604267"/>
              <a:gd name="connsiteX5" fmla="*/ 7207876 w 7207876"/>
              <a:gd name="connsiteY5" fmla="*/ 3604267 h 3604267"/>
              <a:gd name="connsiteX6" fmla="*/ 7202721 w 7207876"/>
              <a:gd name="connsiteY6" fmla="*/ 3496287 h 3604267"/>
              <a:gd name="connsiteX7" fmla="*/ 6836501 w 7207876"/>
              <a:gd name="connsiteY7" fmla="*/ 2719872 h 3604267"/>
              <a:gd name="connsiteX8" fmla="*/ 4488661 w 7207876"/>
              <a:gd name="connsiteY8" fmla="*/ 372032 h 3604267"/>
              <a:gd name="connsiteX9" fmla="*/ 3590495 w 7207876"/>
              <a:gd name="connsiteY9" fmla="*/ 0 h 360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7876" h="3604267">
                <a:moveTo>
                  <a:pt x="3590495" y="0"/>
                </a:moveTo>
                <a:cubicBezTo>
                  <a:pt x="3265422" y="0"/>
                  <a:pt x="2940351" y="124011"/>
                  <a:pt x="2692329" y="372032"/>
                </a:cubicBezTo>
                <a:lnTo>
                  <a:pt x="372033" y="2692328"/>
                </a:lnTo>
                <a:cubicBezTo>
                  <a:pt x="124011" y="2940350"/>
                  <a:pt x="0" y="3265422"/>
                  <a:pt x="0" y="3590494"/>
                </a:cubicBezTo>
                <a:lnTo>
                  <a:pt x="657" y="3604267"/>
                </a:lnTo>
                <a:lnTo>
                  <a:pt x="7207876" y="3604267"/>
                </a:lnTo>
                <a:lnTo>
                  <a:pt x="7202721" y="3496287"/>
                </a:lnTo>
                <a:cubicBezTo>
                  <a:pt x="7175594" y="3212902"/>
                  <a:pt x="7053520" y="2936891"/>
                  <a:pt x="6836501" y="2719872"/>
                </a:cubicBezTo>
                <a:lnTo>
                  <a:pt x="4488661" y="372032"/>
                </a:lnTo>
                <a:cubicBezTo>
                  <a:pt x="4240639" y="124011"/>
                  <a:pt x="3915567" y="0"/>
                  <a:pt x="3590495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713074" y="1674218"/>
            <a:ext cx="8081646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4715621" y="954138"/>
            <a:ext cx="8079099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713073" y="6138714"/>
            <a:ext cx="8081647" cy="50405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47" hasCustomPrompt="1"/>
          </p:nvPr>
        </p:nvSpPr>
        <p:spPr>
          <a:xfrm rot="10800000" flipV="1">
            <a:off x="-587" y="767611"/>
            <a:ext cx="6085234" cy="12169352"/>
          </a:xfrm>
          <a:custGeom>
            <a:avLst/>
            <a:gdLst>
              <a:gd name="connsiteX0" fmla="*/ 6085234 w 6085234"/>
              <a:gd name="connsiteY0" fmla="*/ 0 h 12169352"/>
              <a:gd name="connsiteX1" fmla="*/ 5902927 w 6085234"/>
              <a:gd name="connsiteY1" fmla="*/ 8703 h 12169352"/>
              <a:gd name="connsiteX2" fmla="*/ 4592073 w 6085234"/>
              <a:gd name="connsiteY2" fmla="*/ 627008 h 12169352"/>
              <a:gd name="connsiteX3" fmla="*/ 628117 w 6085234"/>
              <a:gd name="connsiteY3" fmla="*/ 4590962 h 12169352"/>
              <a:gd name="connsiteX4" fmla="*/ 0 w 6085234"/>
              <a:gd name="connsiteY4" fmla="*/ 6107372 h 12169352"/>
              <a:gd name="connsiteX5" fmla="*/ 628117 w 6085234"/>
              <a:gd name="connsiteY5" fmla="*/ 7623783 h 12169352"/>
              <a:gd name="connsiteX6" fmla="*/ 4545569 w 6085234"/>
              <a:gd name="connsiteY6" fmla="*/ 11541233 h 12169352"/>
              <a:gd name="connsiteX7" fmla="*/ 6061980 w 6085234"/>
              <a:gd name="connsiteY7" fmla="*/ 12169352 h 12169352"/>
              <a:gd name="connsiteX8" fmla="*/ 6085234 w 6085234"/>
              <a:gd name="connsiteY8" fmla="*/ 12168242 h 1216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5234" h="12169352">
                <a:moveTo>
                  <a:pt x="6085234" y="0"/>
                </a:moveTo>
                <a:lnTo>
                  <a:pt x="5902927" y="8703"/>
                </a:lnTo>
                <a:cubicBezTo>
                  <a:pt x="5424476" y="54503"/>
                  <a:pt x="4958475" y="260606"/>
                  <a:pt x="4592073" y="627008"/>
                </a:cubicBezTo>
                <a:lnTo>
                  <a:pt x="628117" y="4590962"/>
                </a:lnTo>
                <a:cubicBezTo>
                  <a:pt x="209373" y="5009707"/>
                  <a:pt x="0" y="5558540"/>
                  <a:pt x="0" y="6107372"/>
                </a:cubicBezTo>
                <a:cubicBezTo>
                  <a:pt x="0" y="6656206"/>
                  <a:pt x="209373" y="7205037"/>
                  <a:pt x="628117" y="7623783"/>
                </a:cubicBezTo>
                <a:lnTo>
                  <a:pt x="4545569" y="11541233"/>
                </a:lnTo>
                <a:cubicBezTo>
                  <a:pt x="4964315" y="11959979"/>
                  <a:pt x="5513148" y="12169352"/>
                  <a:pt x="6061980" y="12169352"/>
                </a:cubicBezTo>
                <a:lnTo>
                  <a:pt x="6085234" y="12168242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48" hasCustomPrompt="1"/>
          </p:nvPr>
        </p:nvSpPr>
        <p:spPr>
          <a:xfrm rot="10800000" flipV="1">
            <a:off x="2039669" y="1"/>
            <a:ext cx="12169351" cy="6085233"/>
          </a:xfrm>
          <a:custGeom>
            <a:avLst/>
            <a:gdLst>
              <a:gd name="connsiteX0" fmla="*/ 12168242 w 12169351"/>
              <a:gd name="connsiteY0" fmla="*/ 0 h 6085233"/>
              <a:gd name="connsiteX1" fmla="*/ 0 w 12169351"/>
              <a:gd name="connsiteY1" fmla="*/ 0 h 6085233"/>
              <a:gd name="connsiteX2" fmla="*/ 8703 w 12169351"/>
              <a:gd name="connsiteY2" fmla="*/ 182307 h 6085233"/>
              <a:gd name="connsiteX3" fmla="*/ 627008 w 12169351"/>
              <a:gd name="connsiteY3" fmla="*/ 1493160 h 6085233"/>
              <a:gd name="connsiteX4" fmla="*/ 4590961 w 12169351"/>
              <a:gd name="connsiteY4" fmla="*/ 5457116 h 6085233"/>
              <a:gd name="connsiteX5" fmla="*/ 6107372 w 12169351"/>
              <a:gd name="connsiteY5" fmla="*/ 6085233 h 6085233"/>
              <a:gd name="connsiteX6" fmla="*/ 7623782 w 12169351"/>
              <a:gd name="connsiteY6" fmla="*/ 5457116 h 6085233"/>
              <a:gd name="connsiteX7" fmla="*/ 11541232 w 12169351"/>
              <a:gd name="connsiteY7" fmla="*/ 1539664 h 6085233"/>
              <a:gd name="connsiteX8" fmla="*/ 12169351 w 12169351"/>
              <a:gd name="connsiteY8" fmla="*/ 23254 h 608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69351" h="6085233">
                <a:moveTo>
                  <a:pt x="12168242" y="0"/>
                </a:moveTo>
                <a:lnTo>
                  <a:pt x="0" y="0"/>
                </a:lnTo>
                <a:lnTo>
                  <a:pt x="8703" y="182307"/>
                </a:lnTo>
                <a:cubicBezTo>
                  <a:pt x="54503" y="660758"/>
                  <a:pt x="260606" y="1126759"/>
                  <a:pt x="627008" y="1493160"/>
                </a:cubicBezTo>
                <a:lnTo>
                  <a:pt x="4590961" y="5457116"/>
                </a:lnTo>
                <a:cubicBezTo>
                  <a:pt x="5009707" y="5875860"/>
                  <a:pt x="5558539" y="6085233"/>
                  <a:pt x="6107372" y="6085233"/>
                </a:cubicBezTo>
                <a:cubicBezTo>
                  <a:pt x="6656206" y="6085233"/>
                  <a:pt x="7205037" y="5875860"/>
                  <a:pt x="7623782" y="5457116"/>
                </a:cubicBezTo>
                <a:lnTo>
                  <a:pt x="11541232" y="1539664"/>
                </a:lnTo>
                <a:cubicBezTo>
                  <a:pt x="11959978" y="1120919"/>
                  <a:pt x="12169351" y="572086"/>
                  <a:pt x="12169351" y="23254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1954081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44" hasCustomPrompt="1"/>
          </p:nvPr>
        </p:nvSpPr>
        <p:spPr>
          <a:xfrm rot="10800000" flipV="1">
            <a:off x="10176569" y="7632354"/>
            <a:ext cx="12169351" cy="6085233"/>
          </a:xfrm>
          <a:custGeom>
            <a:avLst/>
            <a:gdLst>
              <a:gd name="connsiteX0" fmla="*/ 3590495 w 7207876"/>
              <a:gd name="connsiteY0" fmla="*/ 0 h 3604267"/>
              <a:gd name="connsiteX1" fmla="*/ 2692329 w 7207876"/>
              <a:gd name="connsiteY1" fmla="*/ 372032 h 3604267"/>
              <a:gd name="connsiteX2" fmla="*/ 372033 w 7207876"/>
              <a:gd name="connsiteY2" fmla="*/ 2692328 h 3604267"/>
              <a:gd name="connsiteX3" fmla="*/ 0 w 7207876"/>
              <a:gd name="connsiteY3" fmla="*/ 3590494 h 3604267"/>
              <a:gd name="connsiteX4" fmla="*/ 657 w 7207876"/>
              <a:gd name="connsiteY4" fmla="*/ 3604267 h 3604267"/>
              <a:gd name="connsiteX5" fmla="*/ 7207876 w 7207876"/>
              <a:gd name="connsiteY5" fmla="*/ 3604267 h 3604267"/>
              <a:gd name="connsiteX6" fmla="*/ 7202721 w 7207876"/>
              <a:gd name="connsiteY6" fmla="*/ 3496287 h 3604267"/>
              <a:gd name="connsiteX7" fmla="*/ 6836501 w 7207876"/>
              <a:gd name="connsiteY7" fmla="*/ 2719872 h 3604267"/>
              <a:gd name="connsiteX8" fmla="*/ 4488661 w 7207876"/>
              <a:gd name="connsiteY8" fmla="*/ 372032 h 3604267"/>
              <a:gd name="connsiteX9" fmla="*/ 3590495 w 7207876"/>
              <a:gd name="connsiteY9" fmla="*/ 0 h 360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7876" h="3604267">
                <a:moveTo>
                  <a:pt x="3590495" y="0"/>
                </a:moveTo>
                <a:cubicBezTo>
                  <a:pt x="3265422" y="0"/>
                  <a:pt x="2940351" y="124011"/>
                  <a:pt x="2692329" y="372032"/>
                </a:cubicBezTo>
                <a:lnTo>
                  <a:pt x="372033" y="2692328"/>
                </a:lnTo>
                <a:cubicBezTo>
                  <a:pt x="124011" y="2940350"/>
                  <a:pt x="0" y="3265422"/>
                  <a:pt x="0" y="3590494"/>
                </a:cubicBezTo>
                <a:lnTo>
                  <a:pt x="657" y="3604267"/>
                </a:lnTo>
                <a:lnTo>
                  <a:pt x="7207876" y="3604267"/>
                </a:lnTo>
                <a:lnTo>
                  <a:pt x="7202721" y="3496287"/>
                </a:lnTo>
                <a:cubicBezTo>
                  <a:pt x="7175594" y="3212902"/>
                  <a:pt x="7053520" y="2936891"/>
                  <a:pt x="6836501" y="2719872"/>
                </a:cubicBezTo>
                <a:lnTo>
                  <a:pt x="4488661" y="372032"/>
                </a:lnTo>
                <a:cubicBezTo>
                  <a:pt x="4240639" y="124011"/>
                  <a:pt x="3915567" y="0"/>
                  <a:pt x="3590495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48" hasCustomPrompt="1"/>
          </p:nvPr>
        </p:nvSpPr>
        <p:spPr>
          <a:xfrm rot="10800000" flipV="1">
            <a:off x="10176571" y="0"/>
            <a:ext cx="12169351" cy="6085233"/>
          </a:xfrm>
          <a:custGeom>
            <a:avLst/>
            <a:gdLst>
              <a:gd name="connsiteX0" fmla="*/ 12168242 w 12169351"/>
              <a:gd name="connsiteY0" fmla="*/ 0 h 6085233"/>
              <a:gd name="connsiteX1" fmla="*/ 0 w 12169351"/>
              <a:gd name="connsiteY1" fmla="*/ 0 h 6085233"/>
              <a:gd name="connsiteX2" fmla="*/ 8703 w 12169351"/>
              <a:gd name="connsiteY2" fmla="*/ 182307 h 6085233"/>
              <a:gd name="connsiteX3" fmla="*/ 627008 w 12169351"/>
              <a:gd name="connsiteY3" fmla="*/ 1493160 h 6085233"/>
              <a:gd name="connsiteX4" fmla="*/ 4590961 w 12169351"/>
              <a:gd name="connsiteY4" fmla="*/ 5457116 h 6085233"/>
              <a:gd name="connsiteX5" fmla="*/ 6107372 w 12169351"/>
              <a:gd name="connsiteY5" fmla="*/ 6085233 h 6085233"/>
              <a:gd name="connsiteX6" fmla="*/ 7623782 w 12169351"/>
              <a:gd name="connsiteY6" fmla="*/ 5457116 h 6085233"/>
              <a:gd name="connsiteX7" fmla="*/ 11541232 w 12169351"/>
              <a:gd name="connsiteY7" fmla="*/ 1539664 h 6085233"/>
              <a:gd name="connsiteX8" fmla="*/ 12169351 w 12169351"/>
              <a:gd name="connsiteY8" fmla="*/ 23254 h 608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69351" h="6085233">
                <a:moveTo>
                  <a:pt x="12168242" y="0"/>
                </a:moveTo>
                <a:lnTo>
                  <a:pt x="0" y="0"/>
                </a:lnTo>
                <a:lnTo>
                  <a:pt x="8703" y="182307"/>
                </a:lnTo>
                <a:cubicBezTo>
                  <a:pt x="54503" y="660758"/>
                  <a:pt x="260606" y="1126759"/>
                  <a:pt x="627008" y="1493160"/>
                </a:cubicBezTo>
                <a:lnTo>
                  <a:pt x="4590961" y="5457116"/>
                </a:lnTo>
                <a:cubicBezTo>
                  <a:pt x="5009707" y="5875860"/>
                  <a:pt x="5558539" y="6085233"/>
                  <a:pt x="6107372" y="6085233"/>
                </a:cubicBezTo>
                <a:cubicBezTo>
                  <a:pt x="6656206" y="6085233"/>
                  <a:pt x="7205037" y="5875860"/>
                  <a:pt x="7623782" y="5457116"/>
                </a:cubicBezTo>
                <a:lnTo>
                  <a:pt x="11541232" y="1539664"/>
                </a:lnTo>
                <a:cubicBezTo>
                  <a:pt x="11959978" y="1120919"/>
                  <a:pt x="12169351" y="572086"/>
                  <a:pt x="12169351" y="23254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6" y="1674218"/>
            <a:ext cx="8064018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8061477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8064019" cy="50405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9" name="Полилиния 18"/>
          <p:cNvSpPr/>
          <p:nvPr userDrawn="1"/>
        </p:nvSpPr>
        <p:spPr>
          <a:xfrm>
            <a:off x="18300353" y="774118"/>
            <a:ext cx="6085234" cy="12169352"/>
          </a:xfrm>
          <a:custGeom>
            <a:avLst/>
            <a:gdLst>
              <a:gd name="connsiteX0" fmla="*/ 6085234 w 6085234"/>
              <a:gd name="connsiteY0" fmla="*/ 0 h 12169352"/>
              <a:gd name="connsiteX1" fmla="*/ 6085234 w 6085234"/>
              <a:gd name="connsiteY1" fmla="*/ 12168242 h 12169352"/>
              <a:gd name="connsiteX2" fmla="*/ 6061980 w 6085234"/>
              <a:gd name="connsiteY2" fmla="*/ 12169352 h 12169352"/>
              <a:gd name="connsiteX3" fmla="*/ 4545570 w 6085234"/>
              <a:gd name="connsiteY3" fmla="*/ 11541233 h 12169352"/>
              <a:gd name="connsiteX4" fmla="*/ 628118 w 6085234"/>
              <a:gd name="connsiteY4" fmla="*/ 7623783 h 12169352"/>
              <a:gd name="connsiteX5" fmla="*/ 0 w 6085234"/>
              <a:gd name="connsiteY5" fmla="*/ 6107372 h 12169352"/>
              <a:gd name="connsiteX6" fmla="*/ 628118 w 6085234"/>
              <a:gd name="connsiteY6" fmla="*/ 4590962 h 12169352"/>
              <a:gd name="connsiteX7" fmla="*/ 4592074 w 6085234"/>
              <a:gd name="connsiteY7" fmla="*/ 627008 h 12169352"/>
              <a:gd name="connsiteX8" fmla="*/ 5902926 w 6085234"/>
              <a:gd name="connsiteY8" fmla="*/ 8703 h 1216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5234" h="12169352">
                <a:moveTo>
                  <a:pt x="6085234" y="0"/>
                </a:moveTo>
                <a:lnTo>
                  <a:pt x="6085234" y="12168242"/>
                </a:lnTo>
                <a:lnTo>
                  <a:pt x="6061980" y="12169352"/>
                </a:lnTo>
                <a:cubicBezTo>
                  <a:pt x="5513148" y="12169352"/>
                  <a:pt x="4964314" y="11959979"/>
                  <a:pt x="4545570" y="11541233"/>
                </a:cubicBezTo>
                <a:lnTo>
                  <a:pt x="628118" y="7623783"/>
                </a:lnTo>
                <a:cubicBezTo>
                  <a:pt x="209374" y="7205037"/>
                  <a:pt x="0" y="6656206"/>
                  <a:pt x="0" y="6107372"/>
                </a:cubicBezTo>
                <a:cubicBezTo>
                  <a:pt x="0" y="5558541"/>
                  <a:pt x="209374" y="5009707"/>
                  <a:pt x="628118" y="4590962"/>
                </a:cubicBezTo>
                <a:lnTo>
                  <a:pt x="4592074" y="627008"/>
                </a:lnTo>
                <a:cubicBezTo>
                  <a:pt x="4958474" y="260606"/>
                  <a:pt x="5424476" y="54503"/>
                  <a:pt x="5902926" y="87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64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 24"/>
          <p:cNvSpPr/>
          <p:nvPr userDrawn="1"/>
        </p:nvSpPr>
        <p:spPr>
          <a:xfrm>
            <a:off x="-61936" y="3"/>
            <a:ext cx="18015370" cy="13717587"/>
          </a:xfrm>
          <a:custGeom>
            <a:avLst/>
            <a:gdLst>
              <a:gd name="connsiteX0" fmla="*/ 0 w 18015370"/>
              <a:gd name="connsiteY0" fmla="*/ 0 h 13717587"/>
              <a:gd name="connsiteX1" fmla="*/ 7465573 w 18015370"/>
              <a:gd name="connsiteY1" fmla="*/ 0 h 13717587"/>
              <a:gd name="connsiteX2" fmla="*/ 15954192 w 18015370"/>
              <a:gd name="connsiteY2" fmla="*/ 8154389 h 13717587"/>
              <a:gd name="connsiteX3" fmla="*/ 18015370 w 18015370"/>
              <a:gd name="connsiteY3" fmla="*/ 12934585 h 13717587"/>
              <a:gd name="connsiteX4" fmla="*/ 17983162 w 18015370"/>
              <a:gd name="connsiteY4" fmla="*/ 13582567 h 13717587"/>
              <a:gd name="connsiteX5" fmla="*/ 17966310 w 18015370"/>
              <a:gd name="connsiteY5" fmla="*/ 13717587 h 13717587"/>
              <a:gd name="connsiteX6" fmla="*/ 0 w 18015370"/>
              <a:gd name="connsiteY6" fmla="*/ 13717587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15370" h="13717587">
                <a:moveTo>
                  <a:pt x="0" y="0"/>
                </a:moveTo>
                <a:lnTo>
                  <a:pt x="7465573" y="0"/>
                </a:lnTo>
                <a:lnTo>
                  <a:pt x="15954192" y="8154389"/>
                </a:lnTo>
                <a:cubicBezTo>
                  <a:pt x="17328306" y="9474405"/>
                  <a:pt x="18015370" y="11204491"/>
                  <a:pt x="18015370" y="12934585"/>
                </a:cubicBezTo>
                <a:cubicBezTo>
                  <a:pt x="18015370" y="13150845"/>
                  <a:pt x="18004634" y="13367107"/>
                  <a:pt x="17983162" y="13582567"/>
                </a:cubicBezTo>
                <a:lnTo>
                  <a:pt x="17966310" y="13717587"/>
                </a:lnTo>
                <a:lnTo>
                  <a:pt x="0" y="1371758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713074" y="1674218"/>
            <a:ext cx="8081646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4715621" y="954138"/>
            <a:ext cx="8079099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713073" y="6138714"/>
            <a:ext cx="8081647" cy="50405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33"/>
          </p:nvPr>
        </p:nvSpPr>
        <p:spPr>
          <a:xfrm>
            <a:off x="-33014" y="2"/>
            <a:ext cx="11150010" cy="13717588"/>
          </a:xfrm>
          <a:custGeom>
            <a:avLst/>
            <a:gdLst>
              <a:gd name="connsiteX0" fmla="*/ 0 w 11150010"/>
              <a:gd name="connsiteY0" fmla="*/ 0 h 13717588"/>
              <a:gd name="connsiteX1" fmla="*/ 6085444 w 11150010"/>
              <a:gd name="connsiteY1" fmla="*/ 0 h 13717588"/>
              <a:gd name="connsiteX2" fmla="*/ 9848035 w 11150010"/>
              <a:gd name="connsiteY2" fmla="*/ 3762587 h 13717588"/>
              <a:gd name="connsiteX3" fmla="*/ 11150010 w 11150010"/>
              <a:gd name="connsiteY3" fmla="*/ 6905839 h 13717588"/>
              <a:gd name="connsiteX4" fmla="*/ 9848035 w 11150010"/>
              <a:gd name="connsiteY4" fmla="*/ 10049088 h 13717588"/>
              <a:gd name="connsiteX5" fmla="*/ 6179536 w 11150010"/>
              <a:gd name="connsiteY5" fmla="*/ 13717588 h 13717588"/>
              <a:gd name="connsiteX6" fmla="*/ 0 w 11150010"/>
              <a:gd name="connsiteY6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50010" h="13717588">
                <a:moveTo>
                  <a:pt x="0" y="0"/>
                </a:moveTo>
                <a:lnTo>
                  <a:pt x="6085444" y="0"/>
                </a:lnTo>
                <a:lnTo>
                  <a:pt x="9848035" y="3762587"/>
                </a:lnTo>
                <a:cubicBezTo>
                  <a:pt x="10716018" y="4630574"/>
                  <a:pt x="11150010" y="5768206"/>
                  <a:pt x="11150010" y="6905839"/>
                </a:cubicBezTo>
                <a:cubicBezTo>
                  <a:pt x="11150010" y="8043475"/>
                  <a:pt x="10716018" y="9181104"/>
                  <a:pt x="9848035" y="10049088"/>
                </a:cubicBezTo>
                <a:lnTo>
                  <a:pt x="6179536" y="13717588"/>
                </a:lnTo>
                <a:lnTo>
                  <a:pt x="0" y="13717588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80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39"/>
          </p:nvPr>
        </p:nvSpPr>
        <p:spPr>
          <a:xfrm rot="10800000" flipV="1">
            <a:off x="1909501" y="2336140"/>
            <a:ext cx="8968269" cy="8968266"/>
          </a:xfrm>
          <a:custGeom>
            <a:avLst/>
            <a:gdLst>
              <a:gd name="connsiteX0" fmla="*/ 4945206 w 9852765"/>
              <a:gd name="connsiteY0" fmla="*/ 0 h 9852763"/>
              <a:gd name="connsiteX1" fmla="*/ 3717578 w 9852765"/>
              <a:gd name="connsiteY1" fmla="*/ 508501 h 9852763"/>
              <a:gd name="connsiteX2" fmla="*/ 508502 w 9852765"/>
              <a:gd name="connsiteY2" fmla="*/ 3717574 h 9852763"/>
              <a:gd name="connsiteX3" fmla="*/ 0 w 9852765"/>
              <a:gd name="connsiteY3" fmla="*/ 4945207 h 9852763"/>
              <a:gd name="connsiteX4" fmla="*/ 508502 w 9852765"/>
              <a:gd name="connsiteY4" fmla="*/ 6172837 h 9852763"/>
              <a:gd name="connsiteX5" fmla="*/ 3679928 w 9852765"/>
              <a:gd name="connsiteY5" fmla="*/ 9344262 h 9852763"/>
              <a:gd name="connsiteX6" fmla="*/ 6135190 w 9852765"/>
              <a:gd name="connsiteY6" fmla="*/ 9344262 h 9852763"/>
              <a:gd name="connsiteX7" fmla="*/ 9344265 w 9852765"/>
              <a:gd name="connsiteY7" fmla="*/ 6135189 h 9852763"/>
              <a:gd name="connsiteX8" fmla="*/ 9344263 w 9852765"/>
              <a:gd name="connsiteY8" fmla="*/ 3679927 h 9852763"/>
              <a:gd name="connsiteX9" fmla="*/ 6172838 w 9852765"/>
              <a:gd name="connsiteY9" fmla="*/ 508501 h 9852763"/>
              <a:gd name="connsiteX10" fmla="*/ 4945206 w 9852765"/>
              <a:gd name="connsiteY10" fmla="*/ 0 h 985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52765" h="9852763">
                <a:moveTo>
                  <a:pt x="4945206" y="0"/>
                </a:moveTo>
                <a:cubicBezTo>
                  <a:pt x="4500891" y="0"/>
                  <a:pt x="4056578" y="169500"/>
                  <a:pt x="3717578" y="508501"/>
                </a:cubicBezTo>
                <a:lnTo>
                  <a:pt x="508502" y="3717574"/>
                </a:lnTo>
                <a:cubicBezTo>
                  <a:pt x="169502" y="4056577"/>
                  <a:pt x="2" y="4500892"/>
                  <a:pt x="0" y="4945207"/>
                </a:cubicBezTo>
                <a:cubicBezTo>
                  <a:pt x="0" y="5389523"/>
                  <a:pt x="169502" y="5833837"/>
                  <a:pt x="508502" y="6172837"/>
                </a:cubicBezTo>
                <a:lnTo>
                  <a:pt x="3679928" y="9344262"/>
                </a:lnTo>
                <a:cubicBezTo>
                  <a:pt x="4357930" y="10022265"/>
                  <a:pt x="5457188" y="10022264"/>
                  <a:pt x="6135190" y="9344262"/>
                </a:cubicBezTo>
                <a:lnTo>
                  <a:pt x="9344265" y="6135189"/>
                </a:lnTo>
                <a:cubicBezTo>
                  <a:pt x="10022266" y="5457186"/>
                  <a:pt x="10022266" y="4357930"/>
                  <a:pt x="9344263" y="3679927"/>
                </a:cubicBezTo>
                <a:lnTo>
                  <a:pt x="6172838" y="508501"/>
                </a:lnTo>
                <a:cubicBezTo>
                  <a:pt x="5833837" y="169500"/>
                  <a:pt x="5389521" y="0"/>
                  <a:pt x="4945206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1688738" y="4480013"/>
            <a:ext cx="10657184" cy="468052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356169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 24"/>
          <p:cNvSpPr/>
          <p:nvPr userDrawn="1"/>
        </p:nvSpPr>
        <p:spPr>
          <a:xfrm flipH="1">
            <a:off x="6368308" y="0"/>
            <a:ext cx="18015370" cy="13717588"/>
          </a:xfrm>
          <a:custGeom>
            <a:avLst/>
            <a:gdLst>
              <a:gd name="connsiteX0" fmla="*/ 0 w 18015370"/>
              <a:gd name="connsiteY0" fmla="*/ 0 h 13717587"/>
              <a:gd name="connsiteX1" fmla="*/ 7465573 w 18015370"/>
              <a:gd name="connsiteY1" fmla="*/ 0 h 13717587"/>
              <a:gd name="connsiteX2" fmla="*/ 15954192 w 18015370"/>
              <a:gd name="connsiteY2" fmla="*/ 8154389 h 13717587"/>
              <a:gd name="connsiteX3" fmla="*/ 18015370 w 18015370"/>
              <a:gd name="connsiteY3" fmla="*/ 12934585 h 13717587"/>
              <a:gd name="connsiteX4" fmla="*/ 17983162 w 18015370"/>
              <a:gd name="connsiteY4" fmla="*/ 13582567 h 13717587"/>
              <a:gd name="connsiteX5" fmla="*/ 17966310 w 18015370"/>
              <a:gd name="connsiteY5" fmla="*/ 13717587 h 13717587"/>
              <a:gd name="connsiteX6" fmla="*/ 0 w 18015370"/>
              <a:gd name="connsiteY6" fmla="*/ 13717587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15370" h="13717587">
                <a:moveTo>
                  <a:pt x="0" y="0"/>
                </a:moveTo>
                <a:lnTo>
                  <a:pt x="7465573" y="0"/>
                </a:lnTo>
                <a:lnTo>
                  <a:pt x="15954192" y="8154389"/>
                </a:lnTo>
                <a:cubicBezTo>
                  <a:pt x="17328306" y="9474405"/>
                  <a:pt x="18015370" y="11204491"/>
                  <a:pt x="18015370" y="12934585"/>
                </a:cubicBezTo>
                <a:cubicBezTo>
                  <a:pt x="18015370" y="13150845"/>
                  <a:pt x="18004634" y="13367107"/>
                  <a:pt x="17983162" y="13582567"/>
                </a:cubicBezTo>
                <a:lnTo>
                  <a:pt x="17966310" y="13717587"/>
                </a:lnTo>
                <a:lnTo>
                  <a:pt x="0" y="1371758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6" y="1674218"/>
            <a:ext cx="8064018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8061477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8064019" cy="50405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32"/>
          </p:nvPr>
        </p:nvSpPr>
        <p:spPr>
          <a:xfrm>
            <a:off x="8367410" y="0"/>
            <a:ext cx="16018179" cy="13717588"/>
          </a:xfrm>
          <a:custGeom>
            <a:avLst/>
            <a:gdLst>
              <a:gd name="connsiteX0" fmla="*/ 6111962 w 16018179"/>
              <a:gd name="connsiteY0" fmla="*/ 9446898 h 13717588"/>
              <a:gd name="connsiteX1" fmla="*/ 9255211 w 16018179"/>
              <a:gd name="connsiteY1" fmla="*/ 10748873 h 13717588"/>
              <a:gd name="connsiteX2" fmla="*/ 12223927 w 16018179"/>
              <a:gd name="connsiteY2" fmla="*/ 13717588 h 13717588"/>
              <a:gd name="connsiteX3" fmla="*/ 0 w 16018179"/>
              <a:gd name="connsiteY3" fmla="*/ 13717588 h 13717588"/>
              <a:gd name="connsiteX4" fmla="*/ 2968710 w 16018179"/>
              <a:gd name="connsiteY4" fmla="*/ 10748873 h 13717588"/>
              <a:gd name="connsiteX5" fmla="*/ 6111962 w 16018179"/>
              <a:gd name="connsiteY5" fmla="*/ 9446898 h 13717588"/>
              <a:gd name="connsiteX6" fmla="*/ 13161397 w 16018179"/>
              <a:gd name="connsiteY6" fmla="*/ 0 h 13717588"/>
              <a:gd name="connsiteX7" fmla="*/ 16018179 w 16018179"/>
              <a:gd name="connsiteY7" fmla="*/ 0 h 13717588"/>
              <a:gd name="connsiteX8" fmla="*/ 16018179 w 16018179"/>
              <a:gd name="connsiteY8" fmla="*/ 13710297 h 13717588"/>
              <a:gd name="connsiteX9" fmla="*/ 13074341 w 16018179"/>
              <a:gd name="connsiteY9" fmla="*/ 13710297 h 13717588"/>
              <a:gd name="connsiteX10" fmla="*/ 9395085 w 16018179"/>
              <a:gd name="connsiteY10" fmla="*/ 10041797 h 13717588"/>
              <a:gd name="connsiteX11" fmla="*/ 8089293 w 16018179"/>
              <a:gd name="connsiteY11" fmla="*/ 6898550 h 13717588"/>
              <a:gd name="connsiteX12" fmla="*/ 9395085 w 16018179"/>
              <a:gd name="connsiteY12" fmla="*/ 3755297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18179" h="13717588">
                <a:moveTo>
                  <a:pt x="6111962" y="9446898"/>
                </a:moveTo>
                <a:cubicBezTo>
                  <a:pt x="7249598" y="9446898"/>
                  <a:pt x="8387227" y="9880890"/>
                  <a:pt x="9255211" y="10748873"/>
                </a:cubicBezTo>
                <a:lnTo>
                  <a:pt x="12223927" y="13717588"/>
                </a:lnTo>
                <a:lnTo>
                  <a:pt x="0" y="13717588"/>
                </a:lnTo>
                <a:lnTo>
                  <a:pt x="2968710" y="10748873"/>
                </a:lnTo>
                <a:cubicBezTo>
                  <a:pt x="3836697" y="9880890"/>
                  <a:pt x="4974329" y="9446898"/>
                  <a:pt x="6111962" y="9446898"/>
                </a:cubicBezTo>
                <a:close/>
                <a:moveTo>
                  <a:pt x="13161397" y="0"/>
                </a:moveTo>
                <a:lnTo>
                  <a:pt x="16018179" y="0"/>
                </a:lnTo>
                <a:lnTo>
                  <a:pt x="16018179" y="13710297"/>
                </a:lnTo>
                <a:lnTo>
                  <a:pt x="13074341" y="13710297"/>
                </a:lnTo>
                <a:lnTo>
                  <a:pt x="9395085" y="10041797"/>
                </a:lnTo>
                <a:cubicBezTo>
                  <a:pt x="8524557" y="9173813"/>
                  <a:pt x="8089293" y="8036185"/>
                  <a:pt x="8089293" y="6898550"/>
                </a:cubicBezTo>
                <a:cubicBezTo>
                  <a:pt x="8089293" y="5760915"/>
                  <a:pt x="8524557" y="4623286"/>
                  <a:pt x="9395085" y="3755297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209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24385588" cy="13717588"/>
          </a:xfrm>
          <a:prstGeom prst="rect">
            <a:avLst/>
          </a:prstGeom>
          <a:solidFill>
            <a:schemeClr val="tx2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2131913" y="3792390"/>
            <a:ext cx="20189578" cy="6154326"/>
            <a:chOff x="2027561" y="3792390"/>
            <a:chExt cx="20189578" cy="6154326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000000" scaled="0"/>
          </a:gradFill>
        </p:grpSpPr>
        <p:sp>
          <p:nvSpPr>
            <p:cNvPr id="27" name="Скругленный прямоугольник 26"/>
            <p:cNvSpPr/>
            <p:nvPr userDrawn="1"/>
          </p:nvSpPr>
          <p:spPr>
            <a:xfrm rot="2700000">
              <a:off x="2027561" y="3792390"/>
              <a:ext cx="6154326" cy="6154326"/>
            </a:xfrm>
            <a:prstGeom prst="roundRect">
              <a:avLst>
                <a:gd name="adj" fmla="val 330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ru-RU"/>
            </a:p>
          </p:txBody>
        </p:sp>
        <p:sp>
          <p:nvSpPr>
            <p:cNvPr id="25" name="Скругленный прямоугольник 24"/>
            <p:cNvSpPr/>
            <p:nvPr userDrawn="1"/>
          </p:nvSpPr>
          <p:spPr>
            <a:xfrm rot="2700000">
              <a:off x="16062813" y="3792390"/>
              <a:ext cx="6154326" cy="6154326"/>
            </a:xfrm>
            <a:prstGeom prst="roundRect">
              <a:avLst>
                <a:gd name="adj" fmla="val 330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ru-RU"/>
            </a:p>
          </p:txBody>
        </p:sp>
      </p:grpSp>
      <p:sp>
        <p:nvSpPr>
          <p:cNvPr id="10" name="Рисунок 9"/>
          <p:cNvSpPr>
            <a:spLocks noGrp="1"/>
          </p:cNvSpPr>
          <p:nvPr>
            <p:ph type="pic" sz="quarter" idx="42"/>
          </p:nvPr>
        </p:nvSpPr>
        <p:spPr>
          <a:xfrm rot="10800000" flipV="1">
            <a:off x="52237" y="3"/>
            <a:ext cx="24348931" cy="13717588"/>
          </a:xfrm>
          <a:custGeom>
            <a:avLst/>
            <a:gdLst>
              <a:gd name="connsiteX0" fmla="*/ 24348931 w 24348931"/>
              <a:gd name="connsiteY0" fmla="*/ 0 h 13717588"/>
              <a:gd name="connsiteX1" fmla="*/ 16553469 w 24348931"/>
              <a:gd name="connsiteY1" fmla="*/ 0 h 13717588"/>
              <a:gd name="connsiteX2" fmla="*/ 14036784 w 24348931"/>
              <a:gd name="connsiteY2" fmla="*/ 2516688 h 13717588"/>
              <a:gd name="connsiteX3" fmla="*/ 12201928 w 24348931"/>
              <a:gd name="connsiteY3" fmla="*/ 3276711 h 13717588"/>
              <a:gd name="connsiteX4" fmla="*/ 10367071 w 24348931"/>
              <a:gd name="connsiteY4" fmla="*/ 2516688 h 13717588"/>
              <a:gd name="connsiteX5" fmla="*/ 7850386 w 24348931"/>
              <a:gd name="connsiteY5" fmla="*/ 0 h 13717588"/>
              <a:gd name="connsiteX6" fmla="*/ 52456 w 24348931"/>
              <a:gd name="connsiteY6" fmla="*/ 0 h 13717588"/>
              <a:gd name="connsiteX7" fmla="*/ 158864 w 24348931"/>
              <a:gd name="connsiteY7" fmla="*/ 78229 h 13717588"/>
              <a:gd name="connsiteX8" fmla="*/ 355940 w 24348931"/>
              <a:gd name="connsiteY8" fmla="*/ 256359 h 13717588"/>
              <a:gd name="connsiteX9" fmla="*/ 5096056 w 24348931"/>
              <a:gd name="connsiteY9" fmla="*/ 4996475 h 13717588"/>
              <a:gd name="connsiteX10" fmla="*/ 5856080 w 24348931"/>
              <a:gd name="connsiteY10" fmla="*/ 6831333 h 13717588"/>
              <a:gd name="connsiteX11" fmla="*/ 5096056 w 24348931"/>
              <a:gd name="connsiteY11" fmla="*/ 8666187 h 13717588"/>
              <a:gd name="connsiteX12" fmla="*/ 299672 w 24348931"/>
              <a:gd name="connsiteY12" fmla="*/ 13462571 h 13717588"/>
              <a:gd name="connsiteX13" fmla="*/ 127976 w 24348931"/>
              <a:gd name="connsiteY13" fmla="*/ 13619734 h 13717588"/>
              <a:gd name="connsiteX14" fmla="*/ 0 w 24348931"/>
              <a:gd name="connsiteY14" fmla="*/ 13717588 h 13717588"/>
              <a:gd name="connsiteX15" fmla="*/ 7795457 w 24348931"/>
              <a:gd name="connsiteY15" fmla="*/ 13717588 h 13717588"/>
              <a:gd name="connsiteX16" fmla="*/ 10312146 w 24348931"/>
              <a:gd name="connsiteY16" fmla="*/ 11200898 h 13717588"/>
              <a:gd name="connsiteX17" fmla="*/ 12147003 w 24348931"/>
              <a:gd name="connsiteY17" fmla="*/ 10440876 h 13717588"/>
              <a:gd name="connsiteX18" fmla="*/ 13981858 w 24348931"/>
              <a:gd name="connsiteY18" fmla="*/ 11200898 h 13717588"/>
              <a:gd name="connsiteX19" fmla="*/ 16498547 w 24348931"/>
              <a:gd name="connsiteY19" fmla="*/ 13717588 h 13717588"/>
              <a:gd name="connsiteX20" fmla="*/ 24296476 w 24348931"/>
              <a:gd name="connsiteY20" fmla="*/ 13717588 h 13717588"/>
              <a:gd name="connsiteX21" fmla="*/ 24190066 w 24348931"/>
              <a:gd name="connsiteY21" fmla="*/ 13639358 h 13717588"/>
              <a:gd name="connsiteX22" fmla="*/ 23992989 w 24348931"/>
              <a:gd name="connsiteY22" fmla="*/ 13461227 h 13717588"/>
              <a:gd name="connsiteX23" fmla="*/ 19252873 w 24348931"/>
              <a:gd name="connsiteY23" fmla="*/ 8721112 h 13717588"/>
              <a:gd name="connsiteX24" fmla="*/ 18492849 w 24348931"/>
              <a:gd name="connsiteY24" fmla="*/ 6886255 h 13717588"/>
              <a:gd name="connsiteX25" fmla="*/ 19252873 w 24348931"/>
              <a:gd name="connsiteY25" fmla="*/ 5051399 h 13717588"/>
              <a:gd name="connsiteX26" fmla="*/ 24049259 w 24348931"/>
              <a:gd name="connsiteY26" fmla="*/ 255015 h 13717588"/>
              <a:gd name="connsiteX27" fmla="*/ 24220957 w 24348931"/>
              <a:gd name="connsiteY27" fmla="*/ 97853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4348931" h="13717588">
                <a:moveTo>
                  <a:pt x="24348931" y="0"/>
                </a:moveTo>
                <a:lnTo>
                  <a:pt x="16553469" y="0"/>
                </a:lnTo>
                <a:lnTo>
                  <a:pt x="14036784" y="2516688"/>
                </a:lnTo>
                <a:cubicBezTo>
                  <a:pt x="13530102" y="3023369"/>
                  <a:pt x="12866017" y="3276711"/>
                  <a:pt x="12201928" y="3276711"/>
                </a:cubicBezTo>
                <a:cubicBezTo>
                  <a:pt x="11537840" y="3276711"/>
                  <a:pt x="10873754" y="3023369"/>
                  <a:pt x="10367071" y="2516688"/>
                </a:cubicBezTo>
                <a:lnTo>
                  <a:pt x="7850386" y="0"/>
                </a:lnTo>
                <a:lnTo>
                  <a:pt x="52456" y="0"/>
                </a:lnTo>
                <a:lnTo>
                  <a:pt x="158864" y="78229"/>
                </a:lnTo>
                <a:cubicBezTo>
                  <a:pt x="226812" y="133647"/>
                  <a:pt x="292604" y="193024"/>
                  <a:pt x="355940" y="256359"/>
                </a:cubicBezTo>
                <a:lnTo>
                  <a:pt x="5096056" y="4996475"/>
                </a:lnTo>
                <a:cubicBezTo>
                  <a:pt x="5602736" y="5503158"/>
                  <a:pt x="5856080" y="6167242"/>
                  <a:pt x="5856080" y="6831333"/>
                </a:cubicBezTo>
                <a:cubicBezTo>
                  <a:pt x="5856080" y="7495417"/>
                  <a:pt x="5602736" y="8159505"/>
                  <a:pt x="5096056" y="8666187"/>
                </a:cubicBezTo>
                <a:lnTo>
                  <a:pt x="299672" y="13462571"/>
                </a:lnTo>
                <a:cubicBezTo>
                  <a:pt x="244256" y="13517989"/>
                  <a:pt x="186952" y="13570377"/>
                  <a:pt x="127976" y="13619734"/>
                </a:cubicBezTo>
                <a:lnTo>
                  <a:pt x="0" y="13717588"/>
                </a:lnTo>
                <a:lnTo>
                  <a:pt x="7795457" y="13717588"/>
                </a:lnTo>
                <a:lnTo>
                  <a:pt x="10312146" y="11200898"/>
                </a:lnTo>
                <a:cubicBezTo>
                  <a:pt x="10818828" y="10694217"/>
                  <a:pt x="11482914" y="10440876"/>
                  <a:pt x="12147003" y="10440876"/>
                </a:cubicBezTo>
                <a:cubicBezTo>
                  <a:pt x="12811089" y="10440876"/>
                  <a:pt x="13475177" y="10694217"/>
                  <a:pt x="13981858" y="11200898"/>
                </a:cubicBezTo>
                <a:lnTo>
                  <a:pt x="16498547" y="13717588"/>
                </a:lnTo>
                <a:lnTo>
                  <a:pt x="24296476" y="13717588"/>
                </a:lnTo>
                <a:lnTo>
                  <a:pt x="24190066" y="13639358"/>
                </a:lnTo>
                <a:cubicBezTo>
                  <a:pt x="24122119" y="13583939"/>
                  <a:pt x="24056325" y="13524562"/>
                  <a:pt x="23992989" y="13461227"/>
                </a:cubicBezTo>
                <a:lnTo>
                  <a:pt x="19252873" y="8721112"/>
                </a:lnTo>
                <a:cubicBezTo>
                  <a:pt x="18746191" y="8214430"/>
                  <a:pt x="18492849" y="7550344"/>
                  <a:pt x="18492849" y="6886255"/>
                </a:cubicBezTo>
                <a:cubicBezTo>
                  <a:pt x="18492849" y="6222170"/>
                  <a:pt x="18746191" y="5558083"/>
                  <a:pt x="19252873" y="5051399"/>
                </a:cubicBezTo>
                <a:lnTo>
                  <a:pt x="24049259" y="255015"/>
                </a:lnTo>
                <a:cubicBezTo>
                  <a:pt x="24104677" y="199597"/>
                  <a:pt x="24161979" y="147209"/>
                  <a:pt x="24220957" y="97853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9197394" y="4986787"/>
            <a:ext cx="6058616" cy="3787047"/>
          </a:xfrm>
          <a:prstGeom prst="rect">
            <a:avLst/>
          </a:prstGeom>
        </p:spPr>
        <p:txBody>
          <a:bodyPr/>
          <a:lstStyle>
            <a:lvl1pPr algn="ctr">
              <a:defRPr lang="en-US" sz="5400" b="0" i="0" baseline="0" dirty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08785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4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39"/>
          </p:nvPr>
        </p:nvSpPr>
        <p:spPr>
          <a:xfrm rot="10800000" flipV="1">
            <a:off x="1612084" y="4338514"/>
            <a:ext cx="4741627" cy="4710113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7097645" y="9667106"/>
            <a:ext cx="4751897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42"/>
          </p:nvPr>
        </p:nvSpPr>
        <p:spPr>
          <a:xfrm rot="10800000" flipV="1">
            <a:off x="7097646" y="4338514"/>
            <a:ext cx="4741627" cy="4710113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43"/>
          </p:nvPr>
        </p:nvSpPr>
        <p:spPr>
          <a:xfrm rot="10800000" flipV="1">
            <a:off x="12583208" y="4338514"/>
            <a:ext cx="4741627" cy="4710113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44"/>
          </p:nvPr>
        </p:nvSpPr>
        <p:spPr>
          <a:xfrm rot="10800000" flipV="1">
            <a:off x="18068769" y="4338515"/>
            <a:ext cx="4741627" cy="4710113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45" hasCustomPrompt="1"/>
          </p:nvPr>
        </p:nvSpPr>
        <p:spPr>
          <a:xfrm>
            <a:off x="1754215" y="9667107"/>
            <a:ext cx="4751897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46" hasCustomPrompt="1"/>
          </p:nvPr>
        </p:nvSpPr>
        <p:spPr>
          <a:xfrm>
            <a:off x="18042824" y="9667106"/>
            <a:ext cx="4751897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47" hasCustomPrompt="1"/>
          </p:nvPr>
        </p:nvSpPr>
        <p:spPr>
          <a:xfrm>
            <a:off x="12583208" y="9667106"/>
            <a:ext cx="4751897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372477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4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39"/>
          </p:nvPr>
        </p:nvSpPr>
        <p:spPr>
          <a:xfrm rot="10800000" flipV="1">
            <a:off x="1612082" y="6945272"/>
            <a:ext cx="3972370" cy="3945969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42"/>
          </p:nvPr>
        </p:nvSpPr>
        <p:spPr>
          <a:xfrm rot="10800000" flipV="1">
            <a:off x="5914649" y="5029002"/>
            <a:ext cx="3972370" cy="3945969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43"/>
          </p:nvPr>
        </p:nvSpPr>
        <p:spPr>
          <a:xfrm rot="10800000" flipV="1">
            <a:off x="10217216" y="6945272"/>
            <a:ext cx="3972370" cy="3945969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44"/>
          </p:nvPr>
        </p:nvSpPr>
        <p:spPr>
          <a:xfrm rot="10800000" flipV="1">
            <a:off x="18822351" y="6945273"/>
            <a:ext cx="3972370" cy="3945969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45"/>
          </p:nvPr>
        </p:nvSpPr>
        <p:spPr>
          <a:xfrm rot="10800000" flipV="1">
            <a:off x="14519783" y="5029002"/>
            <a:ext cx="3972370" cy="3945969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10337474" y="4698554"/>
            <a:ext cx="3799042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46" hasCustomPrompt="1"/>
          </p:nvPr>
        </p:nvSpPr>
        <p:spPr>
          <a:xfrm>
            <a:off x="1785410" y="4698555"/>
            <a:ext cx="3799042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47" hasCustomPrompt="1"/>
          </p:nvPr>
        </p:nvSpPr>
        <p:spPr>
          <a:xfrm>
            <a:off x="18889538" y="4698554"/>
            <a:ext cx="3799042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48" hasCustomPrompt="1"/>
          </p:nvPr>
        </p:nvSpPr>
        <p:spPr>
          <a:xfrm>
            <a:off x="6027849" y="9529077"/>
            <a:ext cx="3799042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49" hasCustomPrompt="1"/>
          </p:nvPr>
        </p:nvSpPr>
        <p:spPr>
          <a:xfrm>
            <a:off x="14579913" y="9529077"/>
            <a:ext cx="3799042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5662480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7044601" y="11237159"/>
            <a:ext cx="2950554" cy="1565641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47" hasCustomPrompt="1"/>
          </p:nvPr>
        </p:nvSpPr>
        <p:spPr>
          <a:xfrm>
            <a:off x="14497050" y="11237159"/>
            <a:ext cx="2950554" cy="1565641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51" hasCustomPrompt="1"/>
          </p:nvPr>
        </p:nvSpPr>
        <p:spPr>
          <a:xfrm>
            <a:off x="2687738" y="3943785"/>
            <a:ext cx="2950554" cy="1565641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31" name="Текст 3"/>
          <p:cNvSpPr>
            <a:spLocks noGrp="1"/>
          </p:cNvSpPr>
          <p:nvPr>
            <p:ph type="body" sz="quarter" idx="52" hasCustomPrompt="1"/>
          </p:nvPr>
        </p:nvSpPr>
        <p:spPr>
          <a:xfrm>
            <a:off x="10641886" y="3943785"/>
            <a:ext cx="2950554" cy="1565641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3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3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36" name="Текст 3"/>
          <p:cNvSpPr>
            <a:spLocks noGrp="1"/>
          </p:cNvSpPr>
          <p:nvPr>
            <p:ph type="body" sz="quarter" idx="53" hasCustomPrompt="1"/>
          </p:nvPr>
        </p:nvSpPr>
        <p:spPr>
          <a:xfrm>
            <a:off x="18963320" y="4096185"/>
            <a:ext cx="2950554" cy="1565641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45" name="Рисунок 44"/>
          <p:cNvSpPr>
            <a:spLocks noGrp="1"/>
          </p:cNvSpPr>
          <p:nvPr>
            <p:ph type="pic" sz="quarter" idx="42"/>
          </p:nvPr>
        </p:nvSpPr>
        <p:spPr>
          <a:xfrm rot="10800000" flipV="1">
            <a:off x="13193182" y="3736333"/>
            <a:ext cx="5561628" cy="5561628"/>
          </a:xfrm>
          <a:custGeom>
            <a:avLst/>
            <a:gdLst>
              <a:gd name="connsiteX0" fmla="*/ 2791439 w 5561628"/>
              <a:gd name="connsiteY0" fmla="*/ 0 h 5561628"/>
              <a:gd name="connsiteX1" fmla="*/ 2098474 w 5561628"/>
              <a:gd name="connsiteY1" fmla="*/ 287036 h 5561628"/>
              <a:gd name="connsiteX2" fmla="*/ 287036 w 5561628"/>
              <a:gd name="connsiteY2" fmla="*/ 2098474 h 5561628"/>
              <a:gd name="connsiteX3" fmla="*/ 0 w 5561628"/>
              <a:gd name="connsiteY3" fmla="*/ 2791441 h 5561628"/>
              <a:gd name="connsiteX4" fmla="*/ 287036 w 5561628"/>
              <a:gd name="connsiteY4" fmla="*/ 3484406 h 5561628"/>
              <a:gd name="connsiteX5" fmla="*/ 2077223 w 5561628"/>
              <a:gd name="connsiteY5" fmla="*/ 5274593 h 5561628"/>
              <a:gd name="connsiteX6" fmla="*/ 3463154 w 5561628"/>
              <a:gd name="connsiteY6" fmla="*/ 5274592 h 5561628"/>
              <a:gd name="connsiteX7" fmla="*/ 5274593 w 5561628"/>
              <a:gd name="connsiteY7" fmla="*/ 3463155 h 5561628"/>
              <a:gd name="connsiteX8" fmla="*/ 5274593 w 5561628"/>
              <a:gd name="connsiteY8" fmla="*/ 2077223 h 5561628"/>
              <a:gd name="connsiteX9" fmla="*/ 3484405 w 5561628"/>
              <a:gd name="connsiteY9" fmla="*/ 287036 h 5561628"/>
              <a:gd name="connsiteX10" fmla="*/ 2791439 w 5561628"/>
              <a:gd name="connsiteY10" fmla="*/ 0 h 556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1628" h="5561628">
                <a:moveTo>
                  <a:pt x="2791439" y="0"/>
                </a:moveTo>
                <a:cubicBezTo>
                  <a:pt x="2540635" y="0"/>
                  <a:pt x="2289831" y="95679"/>
                  <a:pt x="2098474" y="287036"/>
                </a:cubicBezTo>
                <a:lnTo>
                  <a:pt x="287036" y="2098474"/>
                </a:lnTo>
                <a:cubicBezTo>
                  <a:pt x="95678" y="2289832"/>
                  <a:pt x="0" y="2540637"/>
                  <a:pt x="0" y="2791441"/>
                </a:cubicBezTo>
                <a:cubicBezTo>
                  <a:pt x="0" y="3042246"/>
                  <a:pt x="95678" y="3293049"/>
                  <a:pt x="287036" y="3484406"/>
                </a:cubicBezTo>
                <a:lnTo>
                  <a:pt x="2077223" y="5274593"/>
                </a:lnTo>
                <a:cubicBezTo>
                  <a:pt x="2459937" y="5657308"/>
                  <a:pt x="3080440" y="5657307"/>
                  <a:pt x="3463154" y="5274592"/>
                </a:cubicBezTo>
                <a:lnTo>
                  <a:pt x="5274593" y="3463155"/>
                </a:lnTo>
                <a:cubicBezTo>
                  <a:pt x="5657307" y="3080440"/>
                  <a:pt x="5657307" y="2459938"/>
                  <a:pt x="5274593" y="2077223"/>
                </a:cubicBezTo>
                <a:lnTo>
                  <a:pt x="3484405" y="287036"/>
                </a:lnTo>
                <a:cubicBezTo>
                  <a:pt x="3293048" y="95679"/>
                  <a:pt x="3042244" y="0"/>
                  <a:pt x="2791439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46" name="Рисунок 45"/>
          <p:cNvSpPr>
            <a:spLocks noGrp="1"/>
          </p:cNvSpPr>
          <p:nvPr>
            <p:ph type="pic" sz="quarter" idx="54"/>
          </p:nvPr>
        </p:nvSpPr>
        <p:spPr>
          <a:xfrm rot="10800000" flipV="1">
            <a:off x="16910790" y="7083922"/>
            <a:ext cx="5561629" cy="5561628"/>
          </a:xfrm>
          <a:custGeom>
            <a:avLst/>
            <a:gdLst>
              <a:gd name="connsiteX0" fmla="*/ 2791440 w 5561629"/>
              <a:gd name="connsiteY0" fmla="*/ 0 h 5561628"/>
              <a:gd name="connsiteX1" fmla="*/ 2098474 w 5561629"/>
              <a:gd name="connsiteY1" fmla="*/ 287036 h 5561628"/>
              <a:gd name="connsiteX2" fmla="*/ 287036 w 5561629"/>
              <a:gd name="connsiteY2" fmla="*/ 2098474 h 5561628"/>
              <a:gd name="connsiteX3" fmla="*/ 0 w 5561629"/>
              <a:gd name="connsiteY3" fmla="*/ 2791441 h 5561628"/>
              <a:gd name="connsiteX4" fmla="*/ 287036 w 5561629"/>
              <a:gd name="connsiteY4" fmla="*/ 3484406 h 5561628"/>
              <a:gd name="connsiteX5" fmla="*/ 2077222 w 5561629"/>
              <a:gd name="connsiteY5" fmla="*/ 5274593 h 5561628"/>
              <a:gd name="connsiteX6" fmla="*/ 3463154 w 5561629"/>
              <a:gd name="connsiteY6" fmla="*/ 5274592 h 5561628"/>
              <a:gd name="connsiteX7" fmla="*/ 5274594 w 5561629"/>
              <a:gd name="connsiteY7" fmla="*/ 3463155 h 5561628"/>
              <a:gd name="connsiteX8" fmla="*/ 5274592 w 5561629"/>
              <a:gd name="connsiteY8" fmla="*/ 2077223 h 5561628"/>
              <a:gd name="connsiteX9" fmla="*/ 3484406 w 5561629"/>
              <a:gd name="connsiteY9" fmla="*/ 287036 h 5561628"/>
              <a:gd name="connsiteX10" fmla="*/ 2791440 w 5561629"/>
              <a:gd name="connsiteY10" fmla="*/ 0 h 556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1629" h="5561628">
                <a:moveTo>
                  <a:pt x="2791440" y="0"/>
                </a:moveTo>
                <a:cubicBezTo>
                  <a:pt x="2540634" y="0"/>
                  <a:pt x="2289830" y="95679"/>
                  <a:pt x="2098474" y="287036"/>
                </a:cubicBezTo>
                <a:lnTo>
                  <a:pt x="287036" y="2098474"/>
                </a:lnTo>
                <a:cubicBezTo>
                  <a:pt x="95678" y="2289832"/>
                  <a:pt x="0" y="2540636"/>
                  <a:pt x="0" y="2791441"/>
                </a:cubicBezTo>
                <a:cubicBezTo>
                  <a:pt x="0" y="3042245"/>
                  <a:pt x="95678" y="3293049"/>
                  <a:pt x="287036" y="3484406"/>
                </a:cubicBezTo>
                <a:lnTo>
                  <a:pt x="2077222" y="5274593"/>
                </a:lnTo>
                <a:cubicBezTo>
                  <a:pt x="2459938" y="5657308"/>
                  <a:pt x="3080440" y="5657307"/>
                  <a:pt x="3463154" y="5274592"/>
                </a:cubicBezTo>
                <a:lnTo>
                  <a:pt x="5274594" y="3463155"/>
                </a:lnTo>
                <a:cubicBezTo>
                  <a:pt x="5657308" y="3080439"/>
                  <a:pt x="5657308" y="2459938"/>
                  <a:pt x="5274592" y="2077223"/>
                </a:cubicBezTo>
                <a:lnTo>
                  <a:pt x="3484406" y="287036"/>
                </a:lnTo>
                <a:cubicBezTo>
                  <a:pt x="3293048" y="95679"/>
                  <a:pt x="3042244" y="0"/>
                  <a:pt x="279144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44" name="Рисунок 43"/>
          <p:cNvSpPr>
            <a:spLocks noGrp="1"/>
          </p:cNvSpPr>
          <p:nvPr>
            <p:ph type="pic" sz="quarter" idx="55"/>
          </p:nvPr>
        </p:nvSpPr>
        <p:spPr>
          <a:xfrm rot="10800000" flipV="1">
            <a:off x="9475575" y="7083922"/>
            <a:ext cx="5561629" cy="5561628"/>
          </a:xfrm>
          <a:custGeom>
            <a:avLst/>
            <a:gdLst>
              <a:gd name="connsiteX0" fmla="*/ 2791440 w 5561629"/>
              <a:gd name="connsiteY0" fmla="*/ 0 h 5561628"/>
              <a:gd name="connsiteX1" fmla="*/ 2098475 w 5561629"/>
              <a:gd name="connsiteY1" fmla="*/ 287036 h 5561628"/>
              <a:gd name="connsiteX2" fmla="*/ 287036 w 5561629"/>
              <a:gd name="connsiteY2" fmla="*/ 2098474 h 5561628"/>
              <a:gd name="connsiteX3" fmla="*/ 0 w 5561629"/>
              <a:gd name="connsiteY3" fmla="*/ 2791441 h 5561628"/>
              <a:gd name="connsiteX4" fmla="*/ 287036 w 5561629"/>
              <a:gd name="connsiteY4" fmla="*/ 3484406 h 5561628"/>
              <a:gd name="connsiteX5" fmla="*/ 2077224 w 5561629"/>
              <a:gd name="connsiteY5" fmla="*/ 5274593 h 5561628"/>
              <a:gd name="connsiteX6" fmla="*/ 3463155 w 5561629"/>
              <a:gd name="connsiteY6" fmla="*/ 5274592 h 5561628"/>
              <a:gd name="connsiteX7" fmla="*/ 5274594 w 5561629"/>
              <a:gd name="connsiteY7" fmla="*/ 3463155 h 5561628"/>
              <a:gd name="connsiteX8" fmla="*/ 5274594 w 5561629"/>
              <a:gd name="connsiteY8" fmla="*/ 2077223 h 5561628"/>
              <a:gd name="connsiteX9" fmla="*/ 3484406 w 5561629"/>
              <a:gd name="connsiteY9" fmla="*/ 287036 h 5561628"/>
              <a:gd name="connsiteX10" fmla="*/ 2791440 w 5561629"/>
              <a:gd name="connsiteY10" fmla="*/ 0 h 556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1629" h="5561628">
                <a:moveTo>
                  <a:pt x="2791440" y="0"/>
                </a:moveTo>
                <a:cubicBezTo>
                  <a:pt x="2540636" y="0"/>
                  <a:pt x="2289832" y="95679"/>
                  <a:pt x="2098475" y="287036"/>
                </a:cubicBezTo>
                <a:lnTo>
                  <a:pt x="287036" y="2098474"/>
                </a:lnTo>
                <a:cubicBezTo>
                  <a:pt x="95680" y="2289832"/>
                  <a:pt x="1" y="2540636"/>
                  <a:pt x="0" y="2791441"/>
                </a:cubicBezTo>
                <a:cubicBezTo>
                  <a:pt x="0" y="3042245"/>
                  <a:pt x="95679" y="3293049"/>
                  <a:pt x="287036" y="3484406"/>
                </a:cubicBezTo>
                <a:lnTo>
                  <a:pt x="2077224" y="5274593"/>
                </a:lnTo>
                <a:cubicBezTo>
                  <a:pt x="2459938" y="5657308"/>
                  <a:pt x="3080441" y="5657307"/>
                  <a:pt x="3463155" y="5274592"/>
                </a:cubicBezTo>
                <a:lnTo>
                  <a:pt x="5274594" y="3463155"/>
                </a:lnTo>
                <a:cubicBezTo>
                  <a:pt x="5657308" y="3080439"/>
                  <a:pt x="5657308" y="2459938"/>
                  <a:pt x="5274594" y="2077223"/>
                </a:cubicBezTo>
                <a:lnTo>
                  <a:pt x="3484406" y="287036"/>
                </a:lnTo>
                <a:cubicBezTo>
                  <a:pt x="3293049" y="95679"/>
                  <a:pt x="3042245" y="0"/>
                  <a:pt x="279144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43" name="Рисунок 42"/>
          <p:cNvSpPr>
            <a:spLocks noGrp="1"/>
          </p:cNvSpPr>
          <p:nvPr>
            <p:ph type="pic" sz="quarter" idx="56"/>
          </p:nvPr>
        </p:nvSpPr>
        <p:spPr>
          <a:xfrm rot="10800000" flipV="1">
            <a:off x="5757966" y="3736333"/>
            <a:ext cx="5561629" cy="5561628"/>
          </a:xfrm>
          <a:custGeom>
            <a:avLst/>
            <a:gdLst>
              <a:gd name="connsiteX0" fmla="*/ 2791440 w 5561629"/>
              <a:gd name="connsiteY0" fmla="*/ 0 h 5561628"/>
              <a:gd name="connsiteX1" fmla="*/ 2098475 w 5561629"/>
              <a:gd name="connsiteY1" fmla="*/ 287036 h 5561628"/>
              <a:gd name="connsiteX2" fmla="*/ 287036 w 5561629"/>
              <a:gd name="connsiteY2" fmla="*/ 2098474 h 5561628"/>
              <a:gd name="connsiteX3" fmla="*/ 0 w 5561629"/>
              <a:gd name="connsiteY3" fmla="*/ 2791441 h 5561628"/>
              <a:gd name="connsiteX4" fmla="*/ 287036 w 5561629"/>
              <a:gd name="connsiteY4" fmla="*/ 3484406 h 5561628"/>
              <a:gd name="connsiteX5" fmla="*/ 2077224 w 5561629"/>
              <a:gd name="connsiteY5" fmla="*/ 5274593 h 5561628"/>
              <a:gd name="connsiteX6" fmla="*/ 3463155 w 5561629"/>
              <a:gd name="connsiteY6" fmla="*/ 5274592 h 5561628"/>
              <a:gd name="connsiteX7" fmla="*/ 5274594 w 5561629"/>
              <a:gd name="connsiteY7" fmla="*/ 3463155 h 5561628"/>
              <a:gd name="connsiteX8" fmla="*/ 5274594 w 5561629"/>
              <a:gd name="connsiteY8" fmla="*/ 2077223 h 5561628"/>
              <a:gd name="connsiteX9" fmla="*/ 3484407 w 5561629"/>
              <a:gd name="connsiteY9" fmla="*/ 287036 h 5561628"/>
              <a:gd name="connsiteX10" fmla="*/ 2791440 w 5561629"/>
              <a:gd name="connsiteY10" fmla="*/ 0 h 556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1629" h="5561628">
                <a:moveTo>
                  <a:pt x="2791440" y="0"/>
                </a:moveTo>
                <a:cubicBezTo>
                  <a:pt x="2540636" y="0"/>
                  <a:pt x="2289832" y="95679"/>
                  <a:pt x="2098475" y="287036"/>
                </a:cubicBezTo>
                <a:lnTo>
                  <a:pt x="287036" y="2098474"/>
                </a:lnTo>
                <a:cubicBezTo>
                  <a:pt x="95680" y="2289832"/>
                  <a:pt x="1" y="2540637"/>
                  <a:pt x="0" y="2791441"/>
                </a:cubicBezTo>
                <a:cubicBezTo>
                  <a:pt x="0" y="3042246"/>
                  <a:pt x="95679" y="3293049"/>
                  <a:pt x="287036" y="3484406"/>
                </a:cubicBezTo>
                <a:lnTo>
                  <a:pt x="2077224" y="5274593"/>
                </a:lnTo>
                <a:cubicBezTo>
                  <a:pt x="2459938" y="5657308"/>
                  <a:pt x="3080441" y="5657307"/>
                  <a:pt x="3463155" y="5274592"/>
                </a:cubicBezTo>
                <a:lnTo>
                  <a:pt x="5274594" y="3463155"/>
                </a:lnTo>
                <a:cubicBezTo>
                  <a:pt x="5657308" y="3080440"/>
                  <a:pt x="5657308" y="2459938"/>
                  <a:pt x="5274594" y="2077223"/>
                </a:cubicBezTo>
                <a:lnTo>
                  <a:pt x="3484407" y="287036"/>
                </a:lnTo>
                <a:cubicBezTo>
                  <a:pt x="3293049" y="95679"/>
                  <a:pt x="3042245" y="0"/>
                  <a:pt x="279144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42" name="Рисунок 41"/>
          <p:cNvSpPr>
            <a:spLocks noGrp="1"/>
          </p:cNvSpPr>
          <p:nvPr>
            <p:ph type="pic" sz="quarter" idx="57"/>
          </p:nvPr>
        </p:nvSpPr>
        <p:spPr>
          <a:xfrm rot="10800000" flipV="1">
            <a:off x="2040357" y="7083922"/>
            <a:ext cx="5561629" cy="5561628"/>
          </a:xfrm>
          <a:custGeom>
            <a:avLst/>
            <a:gdLst>
              <a:gd name="connsiteX0" fmla="*/ 2791441 w 5561629"/>
              <a:gd name="connsiteY0" fmla="*/ 0 h 5561628"/>
              <a:gd name="connsiteX1" fmla="*/ 2098476 w 5561629"/>
              <a:gd name="connsiteY1" fmla="*/ 287036 h 5561628"/>
              <a:gd name="connsiteX2" fmla="*/ 287036 w 5561629"/>
              <a:gd name="connsiteY2" fmla="*/ 2098474 h 5561628"/>
              <a:gd name="connsiteX3" fmla="*/ 0 w 5561629"/>
              <a:gd name="connsiteY3" fmla="*/ 2791441 h 5561628"/>
              <a:gd name="connsiteX4" fmla="*/ 287036 w 5561629"/>
              <a:gd name="connsiteY4" fmla="*/ 3484406 h 5561628"/>
              <a:gd name="connsiteX5" fmla="*/ 2077224 w 5561629"/>
              <a:gd name="connsiteY5" fmla="*/ 5274593 h 5561628"/>
              <a:gd name="connsiteX6" fmla="*/ 3463155 w 5561629"/>
              <a:gd name="connsiteY6" fmla="*/ 5274592 h 5561628"/>
              <a:gd name="connsiteX7" fmla="*/ 5274594 w 5561629"/>
              <a:gd name="connsiteY7" fmla="*/ 3463155 h 5561628"/>
              <a:gd name="connsiteX8" fmla="*/ 5274594 w 5561629"/>
              <a:gd name="connsiteY8" fmla="*/ 2077223 h 5561628"/>
              <a:gd name="connsiteX9" fmla="*/ 3484407 w 5561629"/>
              <a:gd name="connsiteY9" fmla="*/ 287036 h 5561628"/>
              <a:gd name="connsiteX10" fmla="*/ 2791441 w 5561629"/>
              <a:gd name="connsiteY10" fmla="*/ 0 h 556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1629" h="5561628">
                <a:moveTo>
                  <a:pt x="2791441" y="0"/>
                </a:moveTo>
                <a:cubicBezTo>
                  <a:pt x="2540637" y="0"/>
                  <a:pt x="2289833" y="95679"/>
                  <a:pt x="2098476" y="287036"/>
                </a:cubicBezTo>
                <a:lnTo>
                  <a:pt x="287036" y="2098474"/>
                </a:lnTo>
                <a:cubicBezTo>
                  <a:pt x="95679" y="2289832"/>
                  <a:pt x="1" y="2540636"/>
                  <a:pt x="0" y="2791441"/>
                </a:cubicBezTo>
                <a:cubicBezTo>
                  <a:pt x="0" y="3042245"/>
                  <a:pt x="95679" y="3293049"/>
                  <a:pt x="287036" y="3484406"/>
                </a:cubicBezTo>
                <a:lnTo>
                  <a:pt x="2077224" y="5274593"/>
                </a:lnTo>
                <a:cubicBezTo>
                  <a:pt x="2459938" y="5657308"/>
                  <a:pt x="3080441" y="5657307"/>
                  <a:pt x="3463155" y="5274592"/>
                </a:cubicBezTo>
                <a:lnTo>
                  <a:pt x="5274594" y="3463155"/>
                </a:lnTo>
                <a:cubicBezTo>
                  <a:pt x="5657308" y="3080439"/>
                  <a:pt x="5657308" y="2459938"/>
                  <a:pt x="5274594" y="2077223"/>
                </a:cubicBezTo>
                <a:lnTo>
                  <a:pt x="3484407" y="287036"/>
                </a:lnTo>
                <a:cubicBezTo>
                  <a:pt x="3293049" y="95679"/>
                  <a:pt x="3042245" y="0"/>
                  <a:pt x="2791441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176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3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Рисунок 41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608495" y="3958108"/>
            <a:ext cx="8589317" cy="8589317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51" hasCustomPrompt="1"/>
          </p:nvPr>
        </p:nvSpPr>
        <p:spPr>
          <a:xfrm>
            <a:off x="11616730" y="8461505"/>
            <a:ext cx="2950554" cy="1565641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52" hasCustomPrompt="1"/>
          </p:nvPr>
        </p:nvSpPr>
        <p:spPr>
          <a:xfrm>
            <a:off x="15730448" y="8461505"/>
            <a:ext cx="2950554" cy="1565641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53" hasCustomPrompt="1"/>
          </p:nvPr>
        </p:nvSpPr>
        <p:spPr>
          <a:xfrm>
            <a:off x="19844167" y="8461505"/>
            <a:ext cx="2950554" cy="1565641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2363390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>
          <a:xfrm>
            <a:off x="0" y="0"/>
            <a:ext cx="24385588" cy="13717588"/>
          </a:xfrm>
          <a:prstGeom prst="rect">
            <a:avLst/>
          </a:prstGeom>
          <a:solidFill>
            <a:schemeClr val="tx2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31" name="Полилиния 30"/>
          <p:cNvSpPr/>
          <p:nvPr userDrawn="1"/>
        </p:nvSpPr>
        <p:spPr>
          <a:xfrm>
            <a:off x="506522" y="10487"/>
            <a:ext cx="23351568" cy="13717588"/>
          </a:xfrm>
          <a:custGeom>
            <a:avLst/>
            <a:gdLst>
              <a:gd name="connsiteX0" fmla="*/ 5710856 w 23936008"/>
              <a:gd name="connsiteY0" fmla="*/ 0 h 13717588"/>
              <a:gd name="connsiteX1" fmla="*/ 18225154 w 23936008"/>
              <a:gd name="connsiteY1" fmla="*/ 0 h 13717588"/>
              <a:gd name="connsiteX2" fmla="*/ 23124294 w 23936008"/>
              <a:gd name="connsiteY2" fmla="*/ 4899142 h 13717588"/>
              <a:gd name="connsiteX3" fmla="*/ 23124294 w 23936008"/>
              <a:gd name="connsiteY3" fmla="*/ 8818447 h 13717588"/>
              <a:gd name="connsiteX4" fmla="*/ 18225154 w 23936008"/>
              <a:gd name="connsiteY4" fmla="*/ 13717588 h 13717588"/>
              <a:gd name="connsiteX5" fmla="*/ 5710856 w 23936008"/>
              <a:gd name="connsiteY5" fmla="*/ 13717588 h 13717588"/>
              <a:gd name="connsiteX6" fmla="*/ 811715 w 23936008"/>
              <a:gd name="connsiteY6" fmla="*/ 8818447 h 13717588"/>
              <a:gd name="connsiteX7" fmla="*/ 811715 w 23936008"/>
              <a:gd name="connsiteY7" fmla="*/ 4899142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36008" h="13717588">
                <a:moveTo>
                  <a:pt x="5710856" y="0"/>
                </a:moveTo>
                <a:lnTo>
                  <a:pt x="18225154" y="0"/>
                </a:lnTo>
                <a:lnTo>
                  <a:pt x="23124294" y="4899142"/>
                </a:lnTo>
                <a:cubicBezTo>
                  <a:pt x="24206580" y="5981427"/>
                  <a:pt x="24206580" y="7736161"/>
                  <a:pt x="23124294" y="8818447"/>
                </a:cubicBezTo>
                <a:lnTo>
                  <a:pt x="18225154" y="13717588"/>
                </a:lnTo>
                <a:lnTo>
                  <a:pt x="5710856" y="13717588"/>
                </a:lnTo>
                <a:lnTo>
                  <a:pt x="811715" y="8818447"/>
                </a:lnTo>
                <a:cubicBezTo>
                  <a:pt x="-270571" y="7736161"/>
                  <a:pt x="-270571" y="5981427"/>
                  <a:pt x="811715" y="4899142"/>
                </a:cubicBezTo>
                <a:close/>
              </a:path>
            </a:pathLst>
          </a:cu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28" name="Скругленный прямоугольник 27"/>
          <p:cNvSpPr/>
          <p:nvPr userDrawn="1"/>
        </p:nvSpPr>
        <p:spPr>
          <a:xfrm rot="2700000">
            <a:off x="7251360" y="2184798"/>
            <a:ext cx="9518439" cy="9518439"/>
          </a:xfrm>
          <a:prstGeom prst="roundRect">
            <a:avLst>
              <a:gd name="adj" fmla="val 22835"/>
            </a:avLst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3" name="Рисунок 41"/>
          <p:cNvSpPr>
            <a:spLocks noGrp="1"/>
          </p:cNvSpPr>
          <p:nvPr>
            <p:ph type="pic" sz="quarter" idx="35"/>
          </p:nvPr>
        </p:nvSpPr>
        <p:spPr>
          <a:xfrm rot="10800000" flipV="1">
            <a:off x="10680626" y="1084984"/>
            <a:ext cx="11377264" cy="11377264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4" name="Скругленный прямоугольник 13"/>
          <p:cNvSpPr/>
          <p:nvPr userDrawn="1"/>
        </p:nvSpPr>
        <p:spPr>
          <a:xfrm rot="2700000">
            <a:off x="3208327" y="2227816"/>
            <a:ext cx="9518439" cy="9518439"/>
          </a:xfrm>
          <a:prstGeom prst="roundRect">
            <a:avLst>
              <a:gd name="adj" fmla="val 248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47978" y="4770562"/>
            <a:ext cx="5887324" cy="4641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816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/>
          <p:cNvSpPr>
            <a:spLocks noGrp="1"/>
          </p:cNvSpPr>
          <p:nvPr>
            <p:ph type="body" sz="quarter" idx="47" hasCustomPrompt="1"/>
          </p:nvPr>
        </p:nvSpPr>
        <p:spPr>
          <a:xfrm>
            <a:off x="10215996" y="10447592"/>
            <a:ext cx="3922868" cy="1799065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48" hasCustomPrompt="1"/>
          </p:nvPr>
        </p:nvSpPr>
        <p:spPr>
          <a:xfrm>
            <a:off x="14961110" y="10447592"/>
            <a:ext cx="3922868" cy="1799065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49" hasCustomPrompt="1"/>
          </p:nvPr>
        </p:nvSpPr>
        <p:spPr>
          <a:xfrm>
            <a:off x="19706223" y="10447592"/>
            <a:ext cx="3922868" cy="1799065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1981" y="5668469"/>
            <a:ext cx="7782501" cy="4161713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42"/>
          </p:nvPr>
        </p:nvSpPr>
        <p:spPr>
          <a:xfrm rot="10800000" flipV="1">
            <a:off x="10078018" y="5668470"/>
            <a:ext cx="4189556" cy="4161712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50"/>
          </p:nvPr>
        </p:nvSpPr>
        <p:spPr>
          <a:xfrm rot="10800000" flipV="1">
            <a:off x="14827766" y="5668470"/>
            <a:ext cx="4189556" cy="4161712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51"/>
          </p:nvPr>
        </p:nvSpPr>
        <p:spPr>
          <a:xfrm rot="10800000" flipV="1">
            <a:off x="19577514" y="5668471"/>
            <a:ext cx="4189556" cy="4161712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7782667" cy="281158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</a:t>
            </a:r>
            <a:endParaRPr lang="ru-RU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7780214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</p:spTree>
    <p:extLst>
      <p:ext uri="{BB962C8B-B14F-4D97-AF65-F5344CB8AC3E}">
        <p14:creationId xmlns:p14="http://schemas.microsoft.com/office/powerpoint/2010/main" val="416935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725769" y="10447592"/>
            <a:ext cx="3922868" cy="1799065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31" name="Текст 3"/>
          <p:cNvSpPr>
            <a:spLocks noGrp="1"/>
          </p:cNvSpPr>
          <p:nvPr>
            <p:ph type="body" sz="quarter" idx="46" hasCustomPrompt="1"/>
          </p:nvPr>
        </p:nvSpPr>
        <p:spPr>
          <a:xfrm>
            <a:off x="5470882" y="10447592"/>
            <a:ext cx="3922868" cy="1799065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38" name="Текст 3"/>
          <p:cNvSpPr>
            <a:spLocks noGrp="1"/>
          </p:cNvSpPr>
          <p:nvPr>
            <p:ph type="body" sz="quarter" idx="47" hasCustomPrompt="1"/>
          </p:nvPr>
        </p:nvSpPr>
        <p:spPr>
          <a:xfrm>
            <a:off x="10215996" y="10447592"/>
            <a:ext cx="3922868" cy="1799065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39" name="Текст 3"/>
          <p:cNvSpPr>
            <a:spLocks noGrp="1"/>
          </p:cNvSpPr>
          <p:nvPr>
            <p:ph type="body" sz="quarter" idx="48" hasCustomPrompt="1"/>
          </p:nvPr>
        </p:nvSpPr>
        <p:spPr>
          <a:xfrm>
            <a:off x="14961110" y="10447592"/>
            <a:ext cx="3922868" cy="1799065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quarter" idx="49" hasCustomPrompt="1"/>
          </p:nvPr>
        </p:nvSpPr>
        <p:spPr>
          <a:xfrm>
            <a:off x="19706223" y="10447592"/>
            <a:ext cx="3922868" cy="1799065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816191" y="12523340"/>
            <a:ext cx="5689971" cy="1176214"/>
          </a:xfrm>
          <a:prstGeom prst="rect">
            <a:avLst/>
          </a:prstGeom>
        </p:spPr>
        <p:txBody>
          <a:bodyPr/>
          <a:lstStyle>
            <a:lvl1pPr algn="r">
              <a:defRPr lang="uk-UA" sz="9600" b="0" i="0" kern="1200" baseline="0" smtClean="0">
                <a:solidFill>
                  <a:schemeClr val="bg1">
                    <a:lumMod val="95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fld id="{E8BBD06A-759F-43F0-9FDD-30D8801384DF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42"/>
          </p:nvPr>
        </p:nvSpPr>
        <p:spPr>
          <a:xfrm rot="10800000" flipV="1">
            <a:off x="10078018" y="5668470"/>
            <a:ext cx="4189556" cy="4161712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50"/>
          </p:nvPr>
        </p:nvSpPr>
        <p:spPr>
          <a:xfrm rot="10800000" flipV="1">
            <a:off x="14827766" y="5668470"/>
            <a:ext cx="4189556" cy="4161712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51"/>
          </p:nvPr>
        </p:nvSpPr>
        <p:spPr>
          <a:xfrm rot="10800000" flipV="1">
            <a:off x="19577514" y="5668471"/>
            <a:ext cx="4189556" cy="4161712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53"/>
          </p:nvPr>
        </p:nvSpPr>
        <p:spPr>
          <a:xfrm rot="10800000" flipV="1">
            <a:off x="578521" y="5644111"/>
            <a:ext cx="4189556" cy="4161712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54"/>
          </p:nvPr>
        </p:nvSpPr>
        <p:spPr>
          <a:xfrm rot="10800000" flipV="1">
            <a:off x="5328269" y="5644112"/>
            <a:ext cx="4189556" cy="4161712"/>
          </a:xfrm>
          <a:custGeom>
            <a:avLst/>
            <a:gdLst>
              <a:gd name="connsiteX0" fmla="*/ 1027653 w 4741627"/>
              <a:gd name="connsiteY0" fmla="*/ 0 h 4710113"/>
              <a:gd name="connsiteX1" fmla="*/ 300992 w 4741627"/>
              <a:gd name="connsiteY1" fmla="*/ 300993 h 4710113"/>
              <a:gd name="connsiteX2" fmla="*/ 0 w 4741627"/>
              <a:gd name="connsiteY2" fmla="*/ 1027653 h 4710113"/>
              <a:gd name="connsiteX3" fmla="*/ 0 w 4741627"/>
              <a:gd name="connsiteY3" fmla="*/ 3682460 h 4710113"/>
              <a:gd name="connsiteX4" fmla="*/ 1027653 w 4741627"/>
              <a:gd name="connsiteY4" fmla="*/ 4710112 h 4710113"/>
              <a:gd name="connsiteX5" fmla="*/ 3713975 w 4741627"/>
              <a:gd name="connsiteY5" fmla="*/ 4710113 h 4710113"/>
              <a:gd name="connsiteX6" fmla="*/ 4741627 w 4741627"/>
              <a:gd name="connsiteY6" fmla="*/ 3682460 h 4710113"/>
              <a:gd name="connsiteX7" fmla="*/ 4741627 w 4741627"/>
              <a:gd name="connsiteY7" fmla="*/ 1027653 h 4710113"/>
              <a:gd name="connsiteX8" fmla="*/ 3713975 w 4741627"/>
              <a:gd name="connsiteY8" fmla="*/ 1 h 471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627" h="4710113">
                <a:moveTo>
                  <a:pt x="1027653" y="0"/>
                </a:moveTo>
                <a:cubicBezTo>
                  <a:pt x="743874" y="1"/>
                  <a:pt x="486961" y="115025"/>
                  <a:pt x="300992" y="300993"/>
                </a:cubicBezTo>
                <a:cubicBezTo>
                  <a:pt x="115023" y="486962"/>
                  <a:pt x="0" y="743875"/>
                  <a:pt x="0" y="1027653"/>
                </a:cubicBezTo>
                <a:lnTo>
                  <a:pt x="0" y="3682460"/>
                </a:lnTo>
                <a:cubicBezTo>
                  <a:pt x="0" y="4250017"/>
                  <a:pt x="460096" y="4710112"/>
                  <a:pt x="1027653" y="4710112"/>
                </a:cubicBezTo>
                <a:lnTo>
                  <a:pt x="3713975" y="4710113"/>
                </a:lnTo>
                <a:cubicBezTo>
                  <a:pt x="4281532" y="4710112"/>
                  <a:pt x="4741627" y="4250017"/>
                  <a:pt x="4741627" y="3682460"/>
                </a:cubicBezTo>
                <a:lnTo>
                  <a:pt x="4741627" y="1027653"/>
                </a:lnTo>
                <a:cubicBezTo>
                  <a:pt x="4741627" y="460096"/>
                  <a:pt x="4281531" y="0"/>
                  <a:pt x="3713975" y="1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350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1981" y="5668469"/>
            <a:ext cx="7782501" cy="4161713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7782667" cy="281158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</a:t>
            </a:r>
            <a:endParaRPr lang="ru-RU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7780214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6766053" y="5549448"/>
            <a:ext cx="4983818" cy="2618690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16767246" y="10015222"/>
            <a:ext cx="4983818" cy="2618690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4" name="Рисунок 41"/>
          <p:cNvSpPr>
            <a:spLocks noGrp="1"/>
          </p:cNvSpPr>
          <p:nvPr>
            <p:ph type="pic" sz="quarter" idx="38"/>
          </p:nvPr>
        </p:nvSpPr>
        <p:spPr>
          <a:xfrm rot="10800000" flipV="1">
            <a:off x="11002765" y="4721562"/>
            <a:ext cx="4274463" cy="427446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5" name="Рисунок 41"/>
          <p:cNvSpPr>
            <a:spLocks noGrp="1"/>
          </p:cNvSpPr>
          <p:nvPr>
            <p:ph type="pic" sz="quarter" idx="40"/>
          </p:nvPr>
        </p:nvSpPr>
        <p:spPr>
          <a:xfrm rot="10800000" flipV="1">
            <a:off x="11014674" y="9187335"/>
            <a:ext cx="4274464" cy="4274464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0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8718771" cy="288032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8716023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1981" y="6426746"/>
            <a:ext cx="8718605" cy="5078446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>
            <a:off x="11386158" y="0"/>
            <a:ext cx="12183900" cy="13717588"/>
          </a:xfrm>
          <a:custGeom>
            <a:avLst/>
            <a:gdLst>
              <a:gd name="connsiteX0" fmla="*/ 1 w 10627592"/>
              <a:gd name="connsiteY0" fmla="*/ 0 h 11965375"/>
              <a:gd name="connsiteX1" fmla="*/ 5750559 w 10627592"/>
              <a:gd name="connsiteY1" fmla="*/ 0 h 11965375"/>
              <a:gd name="connsiteX2" fmla="*/ 9845777 w 10627592"/>
              <a:gd name="connsiteY2" fmla="*/ 4095219 h 11965375"/>
              <a:gd name="connsiteX3" fmla="*/ 9845777 w 10627592"/>
              <a:gd name="connsiteY3" fmla="*/ 7870156 h 11965375"/>
              <a:gd name="connsiteX4" fmla="*/ 5750559 w 10627592"/>
              <a:gd name="connsiteY4" fmla="*/ 11965375 h 11965375"/>
              <a:gd name="connsiteX5" fmla="*/ 0 w 10627592"/>
              <a:gd name="connsiteY5" fmla="*/ 11965375 h 11965375"/>
              <a:gd name="connsiteX6" fmla="*/ 4095218 w 10627592"/>
              <a:gd name="connsiteY6" fmla="*/ 7870156 h 11965375"/>
              <a:gd name="connsiteX7" fmla="*/ 4095219 w 10627592"/>
              <a:gd name="connsiteY7" fmla="*/ 4095219 h 119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27592" h="11965375">
                <a:moveTo>
                  <a:pt x="1" y="0"/>
                </a:moveTo>
                <a:lnTo>
                  <a:pt x="5750559" y="0"/>
                </a:lnTo>
                <a:lnTo>
                  <a:pt x="9845777" y="4095219"/>
                </a:lnTo>
                <a:cubicBezTo>
                  <a:pt x="10888197" y="5137640"/>
                  <a:pt x="10888197" y="6827735"/>
                  <a:pt x="9845777" y="7870156"/>
                </a:cubicBezTo>
                <a:lnTo>
                  <a:pt x="5750559" y="11965375"/>
                </a:lnTo>
                <a:lnTo>
                  <a:pt x="0" y="11965375"/>
                </a:lnTo>
                <a:lnTo>
                  <a:pt x="4095218" y="7870156"/>
                </a:lnTo>
                <a:cubicBezTo>
                  <a:pt x="5137639" y="6827736"/>
                  <a:pt x="5137639" y="5137638"/>
                  <a:pt x="4095219" y="409521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39"/>
          </p:nvPr>
        </p:nvSpPr>
        <p:spPr>
          <a:xfrm rot="10800000" flipV="1">
            <a:off x="10536610" y="1439774"/>
            <a:ext cx="10838042" cy="10838039"/>
          </a:xfrm>
          <a:custGeom>
            <a:avLst/>
            <a:gdLst>
              <a:gd name="connsiteX0" fmla="*/ 4945206 w 9852765"/>
              <a:gd name="connsiteY0" fmla="*/ 0 h 9852763"/>
              <a:gd name="connsiteX1" fmla="*/ 3717578 w 9852765"/>
              <a:gd name="connsiteY1" fmla="*/ 508501 h 9852763"/>
              <a:gd name="connsiteX2" fmla="*/ 508502 w 9852765"/>
              <a:gd name="connsiteY2" fmla="*/ 3717574 h 9852763"/>
              <a:gd name="connsiteX3" fmla="*/ 0 w 9852765"/>
              <a:gd name="connsiteY3" fmla="*/ 4945207 h 9852763"/>
              <a:gd name="connsiteX4" fmla="*/ 508502 w 9852765"/>
              <a:gd name="connsiteY4" fmla="*/ 6172837 h 9852763"/>
              <a:gd name="connsiteX5" fmla="*/ 3679928 w 9852765"/>
              <a:gd name="connsiteY5" fmla="*/ 9344262 h 9852763"/>
              <a:gd name="connsiteX6" fmla="*/ 6135190 w 9852765"/>
              <a:gd name="connsiteY6" fmla="*/ 9344262 h 9852763"/>
              <a:gd name="connsiteX7" fmla="*/ 9344265 w 9852765"/>
              <a:gd name="connsiteY7" fmla="*/ 6135189 h 9852763"/>
              <a:gd name="connsiteX8" fmla="*/ 9344263 w 9852765"/>
              <a:gd name="connsiteY8" fmla="*/ 3679927 h 9852763"/>
              <a:gd name="connsiteX9" fmla="*/ 6172838 w 9852765"/>
              <a:gd name="connsiteY9" fmla="*/ 508501 h 9852763"/>
              <a:gd name="connsiteX10" fmla="*/ 4945206 w 9852765"/>
              <a:gd name="connsiteY10" fmla="*/ 0 h 985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52765" h="9852763">
                <a:moveTo>
                  <a:pt x="4945206" y="0"/>
                </a:moveTo>
                <a:cubicBezTo>
                  <a:pt x="4500891" y="0"/>
                  <a:pt x="4056578" y="169500"/>
                  <a:pt x="3717578" y="508501"/>
                </a:cubicBezTo>
                <a:lnTo>
                  <a:pt x="508502" y="3717574"/>
                </a:lnTo>
                <a:cubicBezTo>
                  <a:pt x="169502" y="4056577"/>
                  <a:pt x="2" y="4500892"/>
                  <a:pt x="0" y="4945207"/>
                </a:cubicBezTo>
                <a:cubicBezTo>
                  <a:pt x="0" y="5389523"/>
                  <a:pt x="169502" y="5833837"/>
                  <a:pt x="508502" y="6172837"/>
                </a:cubicBezTo>
                <a:lnTo>
                  <a:pt x="3679928" y="9344262"/>
                </a:lnTo>
                <a:cubicBezTo>
                  <a:pt x="4357930" y="10022265"/>
                  <a:pt x="5457188" y="10022264"/>
                  <a:pt x="6135190" y="9344262"/>
                </a:cubicBezTo>
                <a:lnTo>
                  <a:pt x="9344265" y="6135189"/>
                </a:lnTo>
                <a:cubicBezTo>
                  <a:pt x="10022266" y="5457186"/>
                  <a:pt x="10022266" y="4357930"/>
                  <a:pt x="9344263" y="3679927"/>
                </a:cubicBezTo>
                <a:lnTo>
                  <a:pt x="6172838" y="508501"/>
                </a:lnTo>
                <a:cubicBezTo>
                  <a:pt x="5833837" y="169500"/>
                  <a:pt x="5389521" y="0"/>
                  <a:pt x="4945206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772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6766053" y="5549448"/>
            <a:ext cx="4983818" cy="2618690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16767246" y="10015222"/>
            <a:ext cx="4983818" cy="2618690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30" name="Рисунок 41"/>
          <p:cNvSpPr>
            <a:spLocks noGrp="1"/>
          </p:cNvSpPr>
          <p:nvPr>
            <p:ph type="pic" sz="quarter" idx="38"/>
          </p:nvPr>
        </p:nvSpPr>
        <p:spPr>
          <a:xfrm rot="10800000" flipV="1">
            <a:off x="10996207" y="4721562"/>
            <a:ext cx="4274463" cy="427446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31" name="Рисунок 41"/>
          <p:cNvSpPr>
            <a:spLocks noGrp="1"/>
          </p:cNvSpPr>
          <p:nvPr>
            <p:ph type="pic" sz="quarter" idx="40"/>
          </p:nvPr>
        </p:nvSpPr>
        <p:spPr>
          <a:xfrm rot="10800000" flipV="1">
            <a:off x="11008116" y="9187335"/>
            <a:ext cx="4274464" cy="4274464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32" name="Рисунок 41"/>
          <p:cNvSpPr>
            <a:spLocks noGrp="1"/>
          </p:cNvSpPr>
          <p:nvPr>
            <p:ph type="pic" sz="quarter" idx="41"/>
          </p:nvPr>
        </p:nvSpPr>
        <p:spPr>
          <a:xfrm rot="10800000" flipV="1">
            <a:off x="11014675" y="255789"/>
            <a:ext cx="4274463" cy="427446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42" hasCustomPrompt="1"/>
          </p:nvPr>
        </p:nvSpPr>
        <p:spPr>
          <a:xfrm>
            <a:off x="16766053" y="1236075"/>
            <a:ext cx="4983818" cy="2618690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211546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816191" y="12523340"/>
            <a:ext cx="5689971" cy="1176214"/>
          </a:xfrm>
          <a:prstGeom prst="rect">
            <a:avLst/>
          </a:prstGeom>
        </p:spPr>
        <p:txBody>
          <a:bodyPr/>
          <a:lstStyle>
            <a:lvl1pPr algn="r">
              <a:defRPr lang="uk-UA" sz="9600" b="0" i="0" kern="1200" baseline="0" smtClean="0">
                <a:solidFill>
                  <a:schemeClr val="bg1">
                    <a:lumMod val="95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fld id="{E8BBD06A-759F-43F0-9FDD-30D8801384DF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6766053" y="5549448"/>
            <a:ext cx="4983818" cy="2618690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Рисунок 41"/>
          <p:cNvSpPr>
            <a:spLocks noGrp="1"/>
          </p:cNvSpPr>
          <p:nvPr>
            <p:ph type="pic" sz="quarter" idx="38"/>
          </p:nvPr>
        </p:nvSpPr>
        <p:spPr>
          <a:xfrm rot="10800000" flipV="1">
            <a:off x="10996207" y="4721562"/>
            <a:ext cx="4274463" cy="427446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4" name="Рисунок 41"/>
          <p:cNvSpPr>
            <a:spLocks noGrp="1"/>
          </p:cNvSpPr>
          <p:nvPr>
            <p:ph type="pic" sz="quarter" idx="41"/>
          </p:nvPr>
        </p:nvSpPr>
        <p:spPr>
          <a:xfrm rot="10800000" flipV="1">
            <a:off x="11014675" y="255789"/>
            <a:ext cx="4274463" cy="427446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42" hasCustomPrompt="1"/>
          </p:nvPr>
        </p:nvSpPr>
        <p:spPr>
          <a:xfrm>
            <a:off x="16766053" y="1236075"/>
            <a:ext cx="4983818" cy="2618690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7239605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1"/>
          <p:cNvSpPr>
            <a:spLocks noGrp="1"/>
          </p:cNvSpPr>
          <p:nvPr>
            <p:ph type="pic" sz="quarter" idx="32"/>
          </p:nvPr>
        </p:nvSpPr>
        <p:spPr>
          <a:xfrm>
            <a:off x="0" y="10486"/>
            <a:ext cx="24385588" cy="13707102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47978" y="4770562"/>
            <a:ext cx="5887324" cy="4641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0491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1"/>
          <p:cNvSpPr>
            <a:spLocks noGrp="1"/>
          </p:cNvSpPr>
          <p:nvPr>
            <p:ph type="pic" sz="quarter" idx="32"/>
          </p:nvPr>
        </p:nvSpPr>
        <p:spPr>
          <a:xfrm>
            <a:off x="0" y="5130602"/>
            <a:ext cx="24385588" cy="8568952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5" y="1674218"/>
            <a:ext cx="9665823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9662777" cy="6624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9665824" cy="5040560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3926711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21"/>
          <p:cNvSpPr>
            <a:spLocks noGrp="1"/>
          </p:cNvSpPr>
          <p:nvPr>
            <p:ph type="pic" sz="quarter" idx="32"/>
          </p:nvPr>
        </p:nvSpPr>
        <p:spPr>
          <a:xfrm>
            <a:off x="9935034" y="0"/>
            <a:ext cx="14450554" cy="13717588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6" y="1674218"/>
            <a:ext cx="7415946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6" y="954138"/>
            <a:ext cx="7413609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7415947" cy="50405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250754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21"/>
          <p:cNvSpPr>
            <a:spLocks noGrp="1"/>
          </p:cNvSpPr>
          <p:nvPr>
            <p:ph type="pic" sz="quarter" idx="32"/>
          </p:nvPr>
        </p:nvSpPr>
        <p:spPr>
          <a:xfrm>
            <a:off x="9935034" y="0"/>
            <a:ext cx="6938280" cy="13699554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8" name="Рисунок 21"/>
          <p:cNvSpPr>
            <a:spLocks noGrp="1"/>
          </p:cNvSpPr>
          <p:nvPr>
            <p:ph type="pic" sz="quarter" idx="33"/>
          </p:nvPr>
        </p:nvSpPr>
        <p:spPr>
          <a:xfrm>
            <a:off x="17161346" y="0"/>
            <a:ext cx="7283028" cy="13699554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8496" y="1674218"/>
            <a:ext cx="7415946" cy="27363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</a:t>
            </a:r>
            <a:r>
              <a:rPr lang="ru-RU"/>
              <a:t>                       </a:t>
            </a:r>
            <a:r>
              <a:rPr lang="en-US"/>
              <a:t>TOP SLIDE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6" y="954138"/>
            <a:ext cx="7413609" cy="6624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8495" y="6138714"/>
            <a:ext cx="7415947" cy="5040560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982685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816191" y="12523340"/>
            <a:ext cx="5689971" cy="1176214"/>
          </a:xfrm>
          <a:prstGeom prst="rect">
            <a:avLst/>
          </a:prstGeom>
        </p:spPr>
        <p:txBody>
          <a:bodyPr/>
          <a:lstStyle>
            <a:lvl1pPr algn="r">
              <a:defRPr lang="uk-UA" sz="9600" b="0" i="0" kern="1200" baseline="0" smtClean="0">
                <a:solidFill>
                  <a:schemeClr val="bg1">
                    <a:lumMod val="95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fld id="{E8BBD06A-759F-43F0-9FDD-30D8801384DF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2489235"/>
            <a:ext cx="7494635" cy="38655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baseline="0" dirty="0">
                <a:solidFill>
                  <a:schemeClr val="tx2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1809795"/>
            <a:ext cx="7492214" cy="670899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1981" y="7074818"/>
            <a:ext cx="7494469" cy="4862422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5368291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21"/>
          <p:cNvSpPr>
            <a:spLocks noGrp="1"/>
          </p:cNvSpPr>
          <p:nvPr>
            <p:ph type="pic" sz="quarter" idx="32"/>
          </p:nvPr>
        </p:nvSpPr>
        <p:spPr>
          <a:xfrm>
            <a:off x="19957" y="22097"/>
            <a:ext cx="24385588" cy="13699554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1981" y="4770562"/>
            <a:ext cx="21192740" cy="6446598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3079891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32"/>
          </p:nvPr>
        </p:nvSpPr>
        <p:spPr>
          <a:xfrm>
            <a:off x="1968658" y="0"/>
            <a:ext cx="22416930" cy="13699554"/>
          </a:xfrm>
          <a:custGeom>
            <a:avLst/>
            <a:gdLst>
              <a:gd name="connsiteX0" fmla="*/ 10428245 w 22416930"/>
              <a:gd name="connsiteY0" fmla="*/ 0 h 13699554"/>
              <a:gd name="connsiteX1" fmla="*/ 22416930 w 22416930"/>
              <a:gd name="connsiteY1" fmla="*/ 0 h 13699554"/>
              <a:gd name="connsiteX2" fmla="*/ 22416930 w 22416930"/>
              <a:gd name="connsiteY2" fmla="*/ 13699554 h 13699554"/>
              <a:gd name="connsiteX3" fmla="*/ 23586 w 22416930"/>
              <a:gd name="connsiteY3" fmla="*/ 13699554 h 13699554"/>
              <a:gd name="connsiteX4" fmla="*/ 7545 w 22416930"/>
              <a:gd name="connsiteY4" fmla="*/ 13475767 h 13699554"/>
              <a:gd name="connsiteX5" fmla="*/ 1931264 w 22416930"/>
              <a:gd name="connsiteY5" fmla="*/ 8496982 h 1369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6930" h="13699554">
                <a:moveTo>
                  <a:pt x="10428245" y="0"/>
                </a:moveTo>
                <a:lnTo>
                  <a:pt x="22416930" y="0"/>
                </a:lnTo>
                <a:lnTo>
                  <a:pt x="22416930" y="13699554"/>
                </a:lnTo>
                <a:lnTo>
                  <a:pt x="23586" y="13699554"/>
                </a:lnTo>
                <a:lnTo>
                  <a:pt x="7545" y="13475767"/>
                </a:lnTo>
                <a:cubicBezTo>
                  <a:pt x="-77954" y="11684474"/>
                  <a:pt x="563286" y="9864959"/>
                  <a:pt x="1931264" y="8496982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2489235"/>
            <a:ext cx="7494635" cy="38655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baseline="0" dirty="0">
                <a:solidFill>
                  <a:schemeClr val="bg2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1809795"/>
            <a:ext cx="7492214" cy="670899"/>
          </a:xfrm>
          <a:prstGeom prst="rect">
            <a:avLst/>
          </a:prstGeom>
        </p:spPr>
        <p:txBody>
          <a:bodyPr/>
          <a:lstStyle>
            <a:lvl1pPr algn="l">
              <a:defRPr lang="en-US" sz="2800" b="0" i="0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1981" y="7074818"/>
            <a:ext cx="7494469" cy="4862422"/>
          </a:xfrm>
          <a:prstGeom prst="rect">
            <a:avLst/>
          </a:prstGeom>
        </p:spPr>
        <p:txBody>
          <a:bodyPr/>
          <a:lstStyle>
            <a:lvl1pPr algn="l">
              <a:defRPr lang="en-US" sz="2400" b="0" i="0" baseline="0" dirty="0">
                <a:solidFill>
                  <a:schemeClr val="bg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24698184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918036" y="2425666"/>
            <a:ext cx="7494635" cy="38655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baseline="0" dirty="0">
                <a:solidFill>
                  <a:schemeClr val="tx2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4924716" y="1746226"/>
            <a:ext cx="7492214" cy="670899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918202" y="7011249"/>
            <a:ext cx="7494469" cy="4862422"/>
          </a:xfrm>
          <a:prstGeom prst="rect">
            <a:avLst/>
          </a:prstGeom>
        </p:spPr>
        <p:txBody>
          <a:bodyPr/>
          <a:lstStyle>
            <a:lvl1pPr algn="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672405" cy="13699554"/>
          </a:xfrm>
          <a:custGeom>
            <a:avLst/>
            <a:gdLst>
              <a:gd name="connsiteX0" fmla="*/ 0 w 12672405"/>
              <a:gd name="connsiteY0" fmla="*/ 0 h 13699554"/>
              <a:gd name="connsiteX1" fmla="*/ 12648821 w 12672405"/>
              <a:gd name="connsiteY1" fmla="*/ 0 h 13699554"/>
              <a:gd name="connsiteX2" fmla="*/ 12664861 w 12672405"/>
              <a:gd name="connsiteY2" fmla="*/ 223787 h 13699554"/>
              <a:gd name="connsiteX3" fmla="*/ 10741143 w 12672405"/>
              <a:gd name="connsiteY3" fmla="*/ 5202572 h 13699554"/>
              <a:gd name="connsiteX4" fmla="*/ 2244163 w 12672405"/>
              <a:gd name="connsiteY4" fmla="*/ 13699554 h 13699554"/>
              <a:gd name="connsiteX5" fmla="*/ 0 w 12672405"/>
              <a:gd name="connsiteY5" fmla="*/ 13699554 h 1369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72405" h="13699554">
                <a:moveTo>
                  <a:pt x="0" y="0"/>
                </a:moveTo>
                <a:lnTo>
                  <a:pt x="12648821" y="0"/>
                </a:lnTo>
                <a:lnTo>
                  <a:pt x="12664861" y="223787"/>
                </a:lnTo>
                <a:cubicBezTo>
                  <a:pt x="12750361" y="2015080"/>
                  <a:pt x="12109121" y="3834595"/>
                  <a:pt x="10741143" y="5202572"/>
                </a:cubicBezTo>
                <a:lnTo>
                  <a:pt x="2244163" y="13699554"/>
                </a:lnTo>
                <a:lnTo>
                  <a:pt x="0" y="13699554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816191" y="12523340"/>
            <a:ext cx="5689971" cy="1176214"/>
          </a:xfrm>
          <a:prstGeom prst="rect">
            <a:avLst/>
          </a:prstGeom>
        </p:spPr>
        <p:txBody>
          <a:bodyPr/>
          <a:lstStyle>
            <a:lvl1pPr algn="r">
              <a:defRPr lang="uk-UA" sz="9600" b="0" i="0" kern="1200" baseline="0" smtClean="0">
                <a:solidFill>
                  <a:schemeClr val="bg1">
                    <a:lumMod val="95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fld id="{E8BBD06A-759F-43F0-9FDD-30D8801384DF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257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4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760894" y="9163050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49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1760895" y="5062959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50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17615214" y="9163050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51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17615214" y="5062959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40"/>
          </p:nvPr>
        </p:nvSpPr>
        <p:spPr>
          <a:xfrm rot="10800000" flipV="1">
            <a:off x="7953055" y="3978474"/>
            <a:ext cx="8776243" cy="8776243"/>
          </a:xfrm>
          <a:custGeom>
            <a:avLst/>
            <a:gdLst>
              <a:gd name="connsiteX0" fmla="*/ 6147882 w 9653867"/>
              <a:gd name="connsiteY0" fmla="*/ 3516041 h 9653867"/>
              <a:gd name="connsiteX1" fmla="*/ 6339973 w 9653867"/>
              <a:gd name="connsiteY1" fmla="*/ 3979792 h 9653867"/>
              <a:gd name="connsiteX2" fmla="*/ 6339974 w 9653867"/>
              <a:gd name="connsiteY2" fmla="*/ 5674075 h 9653867"/>
              <a:gd name="connsiteX3" fmla="*/ 5684131 w 9653867"/>
              <a:gd name="connsiteY3" fmla="*/ 6329918 h 9653867"/>
              <a:gd name="connsiteX4" fmla="*/ 3969735 w 9653867"/>
              <a:gd name="connsiteY4" fmla="*/ 6329917 h 9653867"/>
              <a:gd name="connsiteX5" fmla="*/ 3313893 w 9653867"/>
              <a:gd name="connsiteY5" fmla="*/ 5674075 h 9653867"/>
              <a:gd name="connsiteX6" fmla="*/ 3313892 w 9653867"/>
              <a:gd name="connsiteY6" fmla="*/ 3979792 h 9653867"/>
              <a:gd name="connsiteX7" fmla="*/ 3969735 w 9653867"/>
              <a:gd name="connsiteY7" fmla="*/ 3323949 h 9653867"/>
              <a:gd name="connsiteX8" fmla="*/ 5684131 w 9653867"/>
              <a:gd name="connsiteY8" fmla="*/ 3323950 h 9653867"/>
              <a:gd name="connsiteX9" fmla="*/ 6147882 w 9653867"/>
              <a:gd name="connsiteY9" fmla="*/ 3516041 h 9653867"/>
              <a:gd name="connsiteX10" fmla="*/ 9155631 w 9653867"/>
              <a:gd name="connsiteY10" fmla="*/ 3642529 h 9653867"/>
              <a:gd name="connsiteX11" fmla="*/ 6011338 w 9653867"/>
              <a:gd name="connsiteY11" fmla="*/ 498235 h 9653867"/>
              <a:gd name="connsiteX12" fmla="*/ 3605641 w 9653867"/>
              <a:gd name="connsiteY12" fmla="*/ 498236 h 9653867"/>
              <a:gd name="connsiteX13" fmla="*/ 498236 w 9653867"/>
              <a:gd name="connsiteY13" fmla="*/ 3605641 h 9653867"/>
              <a:gd name="connsiteX14" fmla="*/ 498236 w 9653867"/>
              <a:gd name="connsiteY14" fmla="*/ 6011338 h 9653867"/>
              <a:gd name="connsiteX15" fmla="*/ 3642529 w 9653867"/>
              <a:gd name="connsiteY15" fmla="*/ 9155631 h 9653867"/>
              <a:gd name="connsiteX16" fmla="*/ 6048226 w 9653867"/>
              <a:gd name="connsiteY16" fmla="*/ 9155631 h 9653867"/>
              <a:gd name="connsiteX17" fmla="*/ 9155631 w 9653867"/>
              <a:gd name="connsiteY17" fmla="*/ 6048226 h 9653867"/>
              <a:gd name="connsiteX18" fmla="*/ 9155631 w 9653867"/>
              <a:gd name="connsiteY18" fmla="*/ 3642529 h 965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653867" h="9653867">
                <a:moveTo>
                  <a:pt x="6147882" y="3516041"/>
                </a:moveTo>
                <a:cubicBezTo>
                  <a:pt x="6266565" y="3634725"/>
                  <a:pt x="6339972" y="3798685"/>
                  <a:pt x="6339973" y="3979792"/>
                </a:cubicBezTo>
                <a:lnTo>
                  <a:pt x="6339974" y="5674075"/>
                </a:lnTo>
                <a:cubicBezTo>
                  <a:pt x="6339973" y="6036287"/>
                  <a:pt x="6046343" y="6329917"/>
                  <a:pt x="5684131" y="6329918"/>
                </a:cubicBezTo>
                <a:lnTo>
                  <a:pt x="3969735" y="6329917"/>
                </a:lnTo>
                <a:cubicBezTo>
                  <a:pt x="3607523" y="6329917"/>
                  <a:pt x="3313893" y="6036287"/>
                  <a:pt x="3313893" y="5674075"/>
                </a:cubicBezTo>
                <a:lnTo>
                  <a:pt x="3313892" y="3979792"/>
                </a:lnTo>
                <a:cubicBezTo>
                  <a:pt x="3313893" y="3617580"/>
                  <a:pt x="3607523" y="3323950"/>
                  <a:pt x="3969735" y="3323949"/>
                </a:cubicBezTo>
                <a:lnTo>
                  <a:pt x="5684131" y="3323950"/>
                </a:lnTo>
                <a:cubicBezTo>
                  <a:pt x="5865236" y="3323949"/>
                  <a:pt x="6029198" y="3397358"/>
                  <a:pt x="6147882" y="3516041"/>
                </a:cubicBezTo>
                <a:close/>
                <a:moveTo>
                  <a:pt x="9155631" y="3642529"/>
                </a:moveTo>
                <a:lnTo>
                  <a:pt x="6011338" y="498235"/>
                </a:lnTo>
                <a:cubicBezTo>
                  <a:pt x="5347022" y="-166080"/>
                  <a:pt x="4269956" y="-166079"/>
                  <a:pt x="3605641" y="498236"/>
                </a:cubicBezTo>
                <a:lnTo>
                  <a:pt x="498236" y="3605641"/>
                </a:lnTo>
                <a:cubicBezTo>
                  <a:pt x="-166079" y="4269956"/>
                  <a:pt x="-166080" y="5347022"/>
                  <a:pt x="498236" y="6011338"/>
                </a:cubicBezTo>
                <a:lnTo>
                  <a:pt x="3642529" y="9155631"/>
                </a:lnTo>
                <a:cubicBezTo>
                  <a:pt x="4306844" y="9819946"/>
                  <a:pt x="5383912" y="9819946"/>
                  <a:pt x="6048226" y="9155631"/>
                </a:cubicBezTo>
                <a:lnTo>
                  <a:pt x="9155631" y="6048226"/>
                </a:lnTo>
                <a:cubicBezTo>
                  <a:pt x="9819946" y="5383911"/>
                  <a:pt x="9819946" y="4306843"/>
                  <a:pt x="9155631" y="3642529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6507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1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24385588" cy="13699554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7889835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baseline="0" dirty="0">
                <a:solidFill>
                  <a:schemeClr val="tx2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825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816191" y="12523340"/>
            <a:ext cx="5689971" cy="1176214"/>
          </a:xfrm>
          <a:prstGeom prst="rect">
            <a:avLst/>
          </a:prstGeom>
        </p:spPr>
        <p:txBody>
          <a:bodyPr/>
          <a:lstStyle>
            <a:lvl1pPr algn="r">
              <a:defRPr lang="uk-UA" sz="9600" b="0" i="0" kern="1200" baseline="0" smtClean="0">
                <a:solidFill>
                  <a:schemeClr val="bg1">
                    <a:lumMod val="95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fld id="{E8BBD06A-759F-43F0-9FDD-30D8801384DF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888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5001105" y="4485803"/>
            <a:ext cx="7786935" cy="6546182"/>
          </a:xfrm>
          <a:prstGeom prst="rect">
            <a:avLst/>
          </a:prstGeom>
        </p:spPr>
        <p:txBody>
          <a:bodyPr/>
          <a:lstStyle>
            <a:lvl1pPr algn="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005269" y="1625139"/>
            <a:ext cx="7789451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1" i="0" kern="1200" baseline="0" dirty="0">
                <a:solidFill>
                  <a:schemeClr val="tx2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/>
              <a:t>NAME</a:t>
            </a:r>
            <a:endParaRPr lang="ru-RU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5007619" y="945699"/>
            <a:ext cx="7786935" cy="670899"/>
          </a:xfrm>
          <a:prstGeom prst="rect">
            <a:avLst/>
          </a:prstGeom>
        </p:spPr>
        <p:txBody>
          <a:bodyPr/>
          <a:lstStyle>
            <a:lvl1pPr algn="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 flipH="1">
            <a:off x="24074114" y="945699"/>
            <a:ext cx="311474" cy="19526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816191" y="12523340"/>
            <a:ext cx="5689971" cy="1176214"/>
          </a:xfrm>
          <a:prstGeom prst="rect">
            <a:avLst/>
          </a:prstGeom>
        </p:spPr>
        <p:txBody>
          <a:bodyPr/>
          <a:lstStyle>
            <a:lvl1pPr algn="r">
              <a:defRPr lang="uk-UA" sz="9600" b="0" i="0" kern="1200" baseline="0" smtClean="0">
                <a:solidFill>
                  <a:schemeClr val="bg1">
                    <a:lumMod val="95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fld id="{E8BBD06A-759F-43F0-9FDD-30D8801384DF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4911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2116107" y="4122490"/>
            <a:ext cx="9212593" cy="1872208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2116107" y="1530202"/>
            <a:ext cx="9212593" cy="2016224"/>
          </a:xfrm>
          <a:prstGeom prst="rect">
            <a:avLst/>
          </a:prstGeom>
        </p:spPr>
        <p:txBody>
          <a:bodyPr/>
          <a:lstStyle>
            <a:lvl1pPr>
              <a:defRPr lang="en-US" sz="8001" b="0" i="0" kern="1200" baseline="0" dirty="0">
                <a:solidFill>
                  <a:schemeClr val="tx2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13277347" y="4122490"/>
            <a:ext cx="9212593" cy="1872208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277347" y="1530202"/>
            <a:ext cx="9212593" cy="2016224"/>
          </a:xfrm>
          <a:prstGeom prst="rect">
            <a:avLst/>
          </a:prstGeom>
        </p:spPr>
        <p:txBody>
          <a:bodyPr/>
          <a:lstStyle>
            <a:lvl1pPr>
              <a:defRPr lang="en-US" sz="8001" b="0" i="0" kern="1200" baseline="0" dirty="0">
                <a:solidFill>
                  <a:schemeClr val="tx2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816191" y="12523340"/>
            <a:ext cx="5689971" cy="1176214"/>
          </a:xfrm>
          <a:prstGeom prst="rect">
            <a:avLst/>
          </a:prstGeom>
        </p:spPr>
        <p:txBody>
          <a:bodyPr/>
          <a:lstStyle>
            <a:lvl1pPr algn="r">
              <a:defRPr lang="uk-UA" sz="9600" b="0" i="0" kern="1200" baseline="0" smtClean="0">
                <a:solidFill>
                  <a:schemeClr val="bg1">
                    <a:lumMod val="95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fld id="{E8BBD06A-759F-43F0-9FDD-30D8801384DF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7834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4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760894" y="9163050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49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1760895" y="5062959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50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17615214" y="9163050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51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17615214" y="5062959"/>
            <a:ext cx="5179507" cy="2083867"/>
          </a:xfrm>
          <a:prstGeom prst="rect">
            <a:avLst/>
          </a:prstGeom>
        </p:spPr>
        <p:txBody>
          <a:bodyPr/>
          <a:lstStyle>
            <a:lvl1pPr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39"/>
          </p:nvPr>
        </p:nvSpPr>
        <p:spPr>
          <a:xfrm rot="10800000" flipV="1">
            <a:off x="7728299" y="3762943"/>
            <a:ext cx="4585172" cy="9144522"/>
          </a:xfrm>
          <a:custGeom>
            <a:avLst/>
            <a:gdLst>
              <a:gd name="connsiteX0" fmla="*/ 0 w 6555124"/>
              <a:gd name="connsiteY0" fmla="*/ 0 h 13073333"/>
              <a:gd name="connsiteX1" fmla="*/ 0 w 6555124"/>
              <a:gd name="connsiteY1" fmla="*/ 4017108 h 13073333"/>
              <a:gd name="connsiteX2" fmla="*/ 8670 w 6555124"/>
              <a:gd name="connsiteY2" fmla="*/ 4016277 h 13073333"/>
              <a:gd name="connsiteX3" fmla="*/ 636698 w 6555124"/>
              <a:gd name="connsiteY3" fmla="*/ 4276415 h 13073333"/>
              <a:gd name="connsiteX4" fmla="*/ 2278390 w 6555124"/>
              <a:gd name="connsiteY4" fmla="*/ 5918108 h 13073333"/>
              <a:gd name="connsiteX5" fmla="*/ 2278390 w 6555124"/>
              <a:gd name="connsiteY5" fmla="*/ 7174165 h 13073333"/>
              <a:gd name="connsiteX6" fmla="*/ 655958 w 6555124"/>
              <a:gd name="connsiteY6" fmla="*/ 8796597 h 13073333"/>
              <a:gd name="connsiteX7" fmla="*/ 27930 w 6555124"/>
              <a:gd name="connsiteY7" fmla="*/ 9056735 h 13073333"/>
              <a:gd name="connsiteX8" fmla="*/ 0 w 6555124"/>
              <a:gd name="connsiteY8" fmla="*/ 9054058 h 13073333"/>
              <a:gd name="connsiteX9" fmla="*/ 0 w 6555124"/>
              <a:gd name="connsiteY9" fmla="*/ 13071265 h 13073333"/>
              <a:gd name="connsiteX10" fmla="*/ 43278 w 6555124"/>
              <a:gd name="connsiteY10" fmla="*/ 13073333 h 13073333"/>
              <a:gd name="connsiteX11" fmla="*/ 1672222 w 6555124"/>
              <a:gd name="connsiteY11" fmla="*/ 12398601 h 13073333"/>
              <a:gd name="connsiteX12" fmla="*/ 5880393 w 6555124"/>
              <a:gd name="connsiteY12" fmla="*/ 8190429 h 13073333"/>
              <a:gd name="connsiteX13" fmla="*/ 5880393 w 6555124"/>
              <a:gd name="connsiteY13" fmla="*/ 4932541 h 13073333"/>
              <a:gd name="connsiteX14" fmla="*/ 1622267 w 6555124"/>
              <a:gd name="connsiteY14" fmla="*/ 674412 h 13073333"/>
              <a:gd name="connsiteX15" fmla="*/ 214135 w 6555124"/>
              <a:gd name="connsiteY15" fmla="*/ 10224 h 1307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5124" h="13073333">
                <a:moveTo>
                  <a:pt x="0" y="0"/>
                </a:moveTo>
                <a:lnTo>
                  <a:pt x="0" y="4017108"/>
                </a:lnTo>
                <a:lnTo>
                  <a:pt x="8670" y="4016277"/>
                </a:lnTo>
                <a:cubicBezTo>
                  <a:pt x="235971" y="4016279"/>
                  <a:pt x="463273" y="4102991"/>
                  <a:pt x="636698" y="4276415"/>
                </a:cubicBezTo>
                <a:lnTo>
                  <a:pt x="2278390" y="5918108"/>
                </a:lnTo>
                <a:cubicBezTo>
                  <a:pt x="2625241" y="6264959"/>
                  <a:pt x="2625241" y="6827315"/>
                  <a:pt x="2278390" y="7174165"/>
                </a:cubicBezTo>
                <a:lnTo>
                  <a:pt x="655958" y="8796597"/>
                </a:lnTo>
                <a:cubicBezTo>
                  <a:pt x="482533" y="8970022"/>
                  <a:pt x="255232" y="9056735"/>
                  <a:pt x="27930" y="9056735"/>
                </a:cubicBezTo>
                <a:lnTo>
                  <a:pt x="0" y="9054058"/>
                </a:lnTo>
                <a:lnTo>
                  <a:pt x="0" y="13071265"/>
                </a:lnTo>
                <a:lnTo>
                  <a:pt x="43278" y="13073333"/>
                </a:lnTo>
                <a:cubicBezTo>
                  <a:pt x="632840" y="13073333"/>
                  <a:pt x="1222402" y="12848421"/>
                  <a:pt x="1672222" y="12398601"/>
                </a:cubicBezTo>
                <a:lnTo>
                  <a:pt x="5880393" y="8190429"/>
                </a:lnTo>
                <a:cubicBezTo>
                  <a:pt x="6780035" y="7290788"/>
                  <a:pt x="6780034" y="5832180"/>
                  <a:pt x="5880393" y="4932541"/>
                </a:cubicBezTo>
                <a:lnTo>
                  <a:pt x="1622267" y="674412"/>
                </a:lnTo>
                <a:cubicBezTo>
                  <a:pt x="1228673" y="280819"/>
                  <a:pt x="728091" y="59424"/>
                  <a:pt x="214135" y="10224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40"/>
          </p:nvPr>
        </p:nvSpPr>
        <p:spPr>
          <a:xfrm rot="10800000" flipH="1" flipV="1">
            <a:off x="12313471" y="3762943"/>
            <a:ext cx="4585172" cy="9144522"/>
          </a:xfrm>
          <a:custGeom>
            <a:avLst/>
            <a:gdLst>
              <a:gd name="connsiteX0" fmla="*/ 0 w 6555124"/>
              <a:gd name="connsiteY0" fmla="*/ 0 h 13073333"/>
              <a:gd name="connsiteX1" fmla="*/ 0 w 6555124"/>
              <a:gd name="connsiteY1" fmla="*/ 4017108 h 13073333"/>
              <a:gd name="connsiteX2" fmla="*/ 8670 w 6555124"/>
              <a:gd name="connsiteY2" fmla="*/ 4016277 h 13073333"/>
              <a:gd name="connsiteX3" fmla="*/ 636698 w 6555124"/>
              <a:gd name="connsiteY3" fmla="*/ 4276415 h 13073333"/>
              <a:gd name="connsiteX4" fmla="*/ 2278390 w 6555124"/>
              <a:gd name="connsiteY4" fmla="*/ 5918108 h 13073333"/>
              <a:gd name="connsiteX5" fmla="*/ 2278390 w 6555124"/>
              <a:gd name="connsiteY5" fmla="*/ 7174165 h 13073333"/>
              <a:gd name="connsiteX6" fmla="*/ 655958 w 6555124"/>
              <a:gd name="connsiteY6" fmla="*/ 8796597 h 13073333"/>
              <a:gd name="connsiteX7" fmla="*/ 27930 w 6555124"/>
              <a:gd name="connsiteY7" fmla="*/ 9056735 h 13073333"/>
              <a:gd name="connsiteX8" fmla="*/ 0 w 6555124"/>
              <a:gd name="connsiteY8" fmla="*/ 9054058 h 13073333"/>
              <a:gd name="connsiteX9" fmla="*/ 0 w 6555124"/>
              <a:gd name="connsiteY9" fmla="*/ 13071265 h 13073333"/>
              <a:gd name="connsiteX10" fmla="*/ 43278 w 6555124"/>
              <a:gd name="connsiteY10" fmla="*/ 13073333 h 13073333"/>
              <a:gd name="connsiteX11" fmla="*/ 1672222 w 6555124"/>
              <a:gd name="connsiteY11" fmla="*/ 12398601 h 13073333"/>
              <a:gd name="connsiteX12" fmla="*/ 5880393 w 6555124"/>
              <a:gd name="connsiteY12" fmla="*/ 8190429 h 13073333"/>
              <a:gd name="connsiteX13" fmla="*/ 5880393 w 6555124"/>
              <a:gd name="connsiteY13" fmla="*/ 4932541 h 13073333"/>
              <a:gd name="connsiteX14" fmla="*/ 1622267 w 6555124"/>
              <a:gd name="connsiteY14" fmla="*/ 674412 h 13073333"/>
              <a:gd name="connsiteX15" fmla="*/ 214135 w 6555124"/>
              <a:gd name="connsiteY15" fmla="*/ 10224 h 1307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5124" h="13073333">
                <a:moveTo>
                  <a:pt x="0" y="0"/>
                </a:moveTo>
                <a:lnTo>
                  <a:pt x="0" y="4017108"/>
                </a:lnTo>
                <a:lnTo>
                  <a:pt x="8670" y="4016277"/>
                </a:lnTo>
                <a:cubicBezTo>
                  <a:pt x="235971" y="4016279"/>
                  <a:pt x="463273" y="4102991"/>
                  <a:pt x="636698" y="4276415"/>
                </a:cubicBezTo>
                <a:lnTo>
                  <a:pt x="2278390" y="5918108"/>
                </a:lnTo>
                <a:cubicBezTo>
                  <a:pt x="2625241" y="6264959"/>
                  <a:pt x="2625241" y="6827315"/>
                  <a:pt x="2278390" y="7174165"/>
                </a:cubicBezTo>
                <a:lnTo>
                  <a:pt x="655958" y="8796597"/>
                </a:lnTo>
                <a:cubicBezTo>
                  <a:pt x="482533" y="8970022"/>
                  <a:pt x="255232" y="9056735"/>
                  <a:pt x="27930" y="9056735"/>
                </a:cubicBezTo>
                <a:lnTo>
                  <a:pt x="0" y="9054058"/>
                </a:lnTo>
                <a:lnTo>
                  <a:pt x="0" y="13071265"/>
                </a:lnTo>
                <a:lnTo>
                  <a:pt x="43278" y="13073333"/>
                </a:lnTo>
                <a:cubicBezTo>
                  <a:pt x="632840" y="13073333"/>
                  <a:pt x="1222402" y="12848421"/>
                  <a:pt x="1672222" y="12398601"/>
                </a:cubicBezTo>
                <a:lnTo>
                  <a:pt x="5880393" y="8190429"/>
                </a:lnTo>
                <a:cubicBezTo>
                  <a:pt x="6780035" y="7290788"/>
                  <a:pt x="6780034" y="5832180"/>
                  <a:pt x="5880393" y="4932541"/>
                </a:cubicBezTo>
                <a:lnTo>
                  <a:pt x="1622267" y="674412"/>
                </a:lnTo>
                <a:cubicBezTo>
                  <a:pt x="1228673" y="280819"/>
                  <a:pt x="728091" y="59424"/>
                  <a:pt x="214135" y="10224"/>
                </a:cubicBezTo>
                <a:close/>
              </a:path>
            </a:pathLst>
          </a:custGeom>
          <a:pattFill prst="lgCheck">
            <a:fgClr>
              <a:schemeClr val="tx2">
                <a:lumMod val="50000"/>
                <a:lumOff val="50000"/>
              </a:schemeClr>
            </a:fgClr>
            <a:bgClr>
              <a:schemeClr val="tx2">
                <a:lumMod val="25000"/>
                <a:lumOff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21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4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37"/>
          </p:nvPr>
        </p:nvSpPr>
        <p:spPr>
          <a:xfrm rot="10800000" flipV="1">
            <a:off x="9269306" y="3978474"/>
            <a:ext cx="5832053" cy="583205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38" hasCustomPrompt="1"/>
          </p:nvPr>
        </p:nvSpPr>
        <p:spPr>
          <a:xfrm rot="10800000" flipV="1">
            <a:off x="2687739" y="3978905"/>
            <a:ext cx="5832053" cy="583205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39"/>
          </p:nvPr>
        </p:nvSpPr>
        <p:spPr>
          <a:xfrm rot="10800000" flipV="1">
            <a:off x="15868978" y="3978474"/>
            <a:ext cx="5832053" cy="5832053"/>
          </a:xfrm>
          <a:custGeom>
            <a:avLst/>
            <a:gdLst>
              <a:gd name="connsiteX0" fmla="*/ 4808490 w 9653868"/>
              <a:gd name="connsiteY0" fmla="*/ 0 h 9653868"/>
              <a:gd name="connsiteX1" fmla="*/ 3605641 w 9653868"/>
              <a:gd name="connsiteY1" fmla="*/ 498236 h 9653868"/>
              <a:gd name="connsiteX2" fmla="*/ 498237 w 9653868"/>
              <a:gd name="connsiteY2" fmla="*/ 3605641 h 9653868"/>
              <a:gd name="connsiteX3" fmla="*/ 498237 w 9653868"/>
              <a:gd name="connsiteY3" fmla="*/ 6011339 h 9653868"/>
              <a:gd name="connsiteX4" fmla="*/ 3642529 w 9653868"/>
              <a:gd name="connsiteY4" fmla="*/ 9155632 h 9653868"/>
              <a:gd name="connsiteX5" fmla="*/ 6048227 w 9653868"/>
              <a:gd name="connsiteY5" fmla="*/ 9155632 h 9653868"/>
              <a:gd name="connsiteX6" fmla="*/ 9155632 w 9653868"/>
              <a:gd name="connsiteY6" fmla="*/ 6048227 h 9653868"/>
              <a:gd name="connsiteX7" fmla="*/ 9155632 w 9653868"/>
              <a:gd name="connsiteY7" fmla="*/ 3642530 h 9653868"/>
              <a:gd name="connsiteX8" fmla="*/ 6011339 w 9653868"/>
              <a:gd name="connsiteY8" fmla="*/ 498236 h 9653868"/>
              <a:gd name="connsiteX9" fmla="*/ 4808490 w 9653868"/>
              <a:gd name="connsiteY9" fmla="*/ 0 h 965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3868" h="9653868">
                <a:moveTo>
                  <a:pt x="4808490" y="0"/>
                </a:moveTo>
                <a:cubicBezTo>
                  <a:pt x="4373143" y="0"/>
                  <a:pt x="3937799" y="166079"/>
                  <a:pt x="3605641" y="498236"/>
                </a:cubicBezTo>
                <a:lnTo>
                  <a:pt x="498237" y="3605641"/>
                </a:lnTo>
                <a:cubicBezTo>
                  <a:pt x="-166079" y="4269956"/>
                  <a:pt x="-166079" y="5347024"/>
                  <a:pt x="498237" y="6011339"/>
                </a:cubicBezTo>
                <a:lnTo>
                  <a:pt x="3642529" y="9155632"/>
                </a:lnTo>
                <a:cubicBezTo>
                  <a:pt x="4306845" y="9819947"/>
                  <a:pt x="5383912" y="9819947"/>
                  <a:pt x="6048227" y="9155632"/>
                </a:cubicBezTo>
                <a:lnTo>
                  <a:pt x="9155632" y="6048227"/>
                </a:lnTo>
                <a:cubicBezTo>
                  <a:pt x="9819947" y="5383912"/>
                  <a:pt x="9819947" y="4306844"/>
                  <a:pt x="9155632" y="3642530"/>
                </a:cubicBezTo>
                <a:lnTo>
                  <a:pt x="6011339" y="498236"/>
                </a:lnTo>
                <a:cubicBezTo>
                  <a:pt x="5679181" y="166079"/>
                  <a:pt x="5243835" y="0"/>
                  <a:pt x="4808490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/>
            </a:lvl1pPr>
          </a:lstStyle>
          <a:p>
            <a:pPr lvl="0" algn="ctr"/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3052847" y="10243170"/>
            <a:ext cx="5179507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40" hasCustomPrompt="1"/>
          </p:nvPr>
        </p:nvSpPr>
        <p:spPr>
          <a:xfrm>
            <a:off x="9608514" y="10243170"/>
            <a:ext cx="5179507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41" hasCustomPrompt="1"/>
          </p:nvPr>
        </p:nvSpPr>
        <p:spPr>
          <a:xfrm>
            <a:off x="16195250" y="10243170"/>
            <a:ext cx="5179507" cy="1722205"/>
          </a:xfrm>
          <a:prstGeom prst="rect">
            <a:avLst/>
          </a:prstGeom>
        </p:spPr>
        <p:txBody>
          <a:bodyPr/>
          <a:lstStyle>
            <a:lvl1pPr algn="ctr">
              <a:defRPr lang="en-US" sz="24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2324961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18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  <p:sp>
        <p:nvSpPr>
          <p:cNvPr id="4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608495" y="954138"/>
            <a:ext cx="21186226" cy="662460"/>
          </a:xfrm>
          <a:prstGeom prst="rect">
            <a:avLst/>
          </a:prstGeom>
        </p:spPr>
        <p:txBody>
          <a:bodyPr/>
          <a:lstStyle>
            <a:lvl1pPr algn="ctr">
              <a:defRPr lang="en-US" sz="2800" b="0" i="0" baseline="0" dirty="0">
                <a:solidFill>
                  <a:schemeClr val="tx2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- Name your company -</a:t>
            </a:r>
          </a:p>
        </p:txBody>
      </p:sp>
      <p:sp>
        <p:nvSpPr>
          <p:cNvPr id="4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8715574" y="11965375"/>
            <a:ext cx="5689971" cy="1756276"/>
          </a:xfrm>
          <a:prstGeom prst="rect">
            <a:avLst/>
          </a:prstGeom>
        </p:spPr>
        <p:txBody>
          <a:bodyPr/>
          <a:lstStyle>
            <a:lvl1pPr algn="r">
              <a:defRPr lang="uk-UA" sz="13900" b="0" i="0" kern="1200" baseline="0" smtClean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44" hasCustomPrompt="1"/>
          </p:nvPr>
        </p:nvSpPr>
        <p:spPr>
          <a:xfrm rot="10800000" flipV="1">
            <a:off x="8867149" y="10402991"/>
            <a:ext cx="6566005" cy="3283303"/>
          </a:xfrm>
          <a:custGeom>
            <a:avLst/>
            <a:gdLst>
              <a:gd name="connsiteX0" fmla="*/ 3590495 w 7207876"/>
              <a:gd name="connsiteY0" fmla="*/ 0 h 3604267"/>
              <a:gd name="connsiteX1" fmla="*/ 2692329 w 7207876"/>
              <a:gd name="connsiteY1" fmla="*/ 372032 h 3604267"/>
              <a:gd name="connsiteX2" fmla="*/ 372033 w 7207876"/>
              <a:gd name="connsiteY2" fmla="*/ 2692328 h 3604267"/>
              <a:gd name="connsiteX3" fmla="*/ 0 w 7207876"/>
              <a:gd name="connsiteY3" fmla="*/ 3590494 h 3604267"/>
              <a:gd name="connsiteX4" fmla="*/ 657 w 7207876"/>
              <a:gd name="connsiteY4" fmla="*/ 3604267 h 3604267"/>
              <a:gd name="connsiteX5" fmla="*/ 7207876 w 7207876"/>
              <a:gd name="connsiteY5" fmla="*/ 3604267 h 3604267"/>
              <a:gd name="connsiteX6" fmla="*/ 7202721 w 7207876"/>
              <a:gd name="connsiteY6" fmla="*/ 3496287 h 3604267"/>
              <a:gd name="connsiteX7" fmla="*/ 6836501 w 7207876"/>
              <a:gd name="connsiteY7" fmla="*/ 2719872 h 3604267"/>
              <a:gd name="connsiteX8" fmla="*/ 4488661 w 7207876"/>
              <a:gd name="connsiteY8" fmla="*/ 372032 h 3604267"/>
              <a:gd name="connsiteX9" fmla="*/ 3590495 w 7207876"/>
              <a:gd name="connsiteY9" fmla="*/ 0 h 360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7876" h="3604267">
                <a:moveTo>
                  <a:pt x="3590495" y="0"/>
                </a:moveTo>
                <a:cubicBezTo>
                  <a:pt x="3265422" y="0"/>
                  <a:pt x="2940351" y="124011"/>
                  <a:pt x="2692329" y="372032"/>
                </a:cubicBezTo>
                <a:lnTo>
                  <a:pt x="372033" y="2692328"/>
                </a:lnTo>
                <a:cubicBezTo>
                  <a:pt x="124011" y="2940350"/>
                  <a:pt x="0" y="3265422"/>
                  <a:pt x="0" y="3590494"/>
                </a:cubicBezTo>
                <a:lnTo>
                  <a:pt x="657" y="3604267"/>
                </a:lnTo>
                <a:lnTo>
                  <a:pt x="7207876" y="3604267"/>
                </a:lnTo>
                <a:lnTo>
                  <a:pt x="7202721" y="3496287"/>
                </a:lnTo>
                <a:cubicBezTo>
                  <a:pt x="7175594" y="3212902"/>
                  <a:pt x="7053520" y="2936891"/>
                  <a:pt x="6836501" y="2719872"/>
                </a:cubicBezTo>
                <a:lnTo>
                  <a:pt x="4488661" y="372032"/>
                </a:lnTo>
                <a:cubicBezTo>
                  <a:pt x="4240639" y="124011"/>
                  <a:pt x="3915567" y="0"/>
                  <a:pt x="3590495" y="0"/>
                </a:cubicBez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800" dirty="0"/>
            </a:lvl1pPr>
          </a:lstStyle>
          <a:p>
            <a:pPr lvl="0" algn="ctr"/>
            <a:r>
              <a:rPr lang="ru-RU"/>
              <a:t>с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601981" y="4410522"/>
            <a:ext cx="21192740" cy="5112568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37441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80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5078" r:id="rId2"/>
    <p:sldLayoutId id="2147485079" r:id="rId3"/>
    <p:sldLayoutId id="2147484880" r:id="rId4"/>
    <p:sldLayoutId id="2147485066" r:id="rId5"/>
    <p:sldLayoutId id="2147485029" r:id="rId6"/>
    <p:sldLayoutId id="2147485028" r:id="rId7"/>
    <p:sldLayoutId id="2147485037" r:id="rId8"/>
    <p:sldLayoutId id="2147485051" r:id="rId9"/>
    <p:sldLayoutId id="2147485052" r:id="rId10"/>
    <p:sldLayoutId id="2147485060" r:id="rId11"/>
    <p:sldLayoutId id="2147485061" r:id="rId12"/>
    <p:sldLayoutId id="2147485054" r:id="rId13"/>
    <p:sldLayoutId id="2147485065" r:id="rId14"/>
    <p:sldLayoutId id="2147485030" r:id="rId15"/>
    <p:sldLayoutId id="2147485033" r:id="rId16"/>
    <p:sldLayoutId id="2147485034" r:id="rId17"/>
    <p:sldLayoutId id="2147485031" r:id="rId18"/>
    <p:sldLayoutId id="2147485032" r:id="rId19"/>
    <p:sldLayoutId id="2147485038" r:id="rId20"/>
    <p:sldLayoutId id="2147485039" r:id="rId21"/>
    <p:sldLayoutId id="2147485027" r:id="rId22"/>
    <p:sldLayoutId id="2147485042" r:id="rId23"/>
    <p:sldLayoutId id="2147485041" r:id="rId24"/>
    <p:sldLayoutId id="2147485049" r:id="rId25"/>
    <p:sldLayoutId id="2147485050" r:id="rId26"/>
    <p:sldLayoutId id="2147485081" r:id="rId27"/>
    <p:sldLayoutId id="2147485080" r:id="rId28"/>
    <p:sldLayoutId id="2147485044" r:id="rId29"/>
    <p:sldLayoutId id="2147485043" r:id="rId30"/>
    <p:sldLayoutId id="2147485046" r:id="rId31"/>
    <p:sldLayoutId id="2147485045" r:id="rId32"/>
    <p:sldLayoutId id="2147485084" r:id="rId33"/>
    <p:sldLayoutId id="2147485085" r:id="rId34"/>
    <p:sldLayoutId id="2147485047" r:id="rId35"/>
    <p:sldLayoutId id="2147485048" r:id="rId36"/>
    <p:sldLayoutId id="2147485055" r:id="rId37"/>
    <p:sldLayoutId id="2147485056" r:id="rId38"/>
    <p:sldLayoutId id="2147485058" r:id="rId39"/>
    <p:sldLayoutId id="2147485062" r:id="rId40"/>
    <p:sldLayoutId id="2147485057" r:id="rId41"/>
    <p:sldLayoutId id="2147485063" r:id="rId42"/>
    <p:sldLayoutId id="2147485071" r:id="rId43"/>
    <p:sldLayoutId id="2147485068" r:id="rId44"/>
    <p:sldLayoutId id="2147485092" r:id="rId45"/>
    <p:sldLayoutId id="2147485070" r:id="rId46"/>
    <p:sldLayoutId id="2147485072" r:id="rId47"/>
    <p:sldLayoutId id="2147485073" r:id="rId48"/>
    <p:sldLayoutId id="2147485074" r:id="rId49"/>
    <p:sldLayoutId id="2147485075" r:id="rId50"/>
    <p:sldLayoutId id="2147485076" r:id="rId51"/>
    <p:sldLayoutId id="2147485077" r:id="rId52"/>
    <p:sldLayoutId id="2147484943" r:id="rId53"/>
    <p:sldLayoutId id="2147484940" r:id="rId54"/>
    <p:sldLayoutId id="2147485008" r:id="rId55"/>
    <p:sldLayoutId id="2147485020" r:id="rId56"/>
    <p:sldLayoutId id="2147485093" r:id="rId57"/>
    <p:sldLayoutId id="2147485094" r:id="rId58"/>
    <p:sldLayoutId id="2147485095" r:id="rId59"/>
    <p:sldLayoutId id="2147484942" r:id="rId60"/>
    <p:sldLayoutId id="2147484882" r:id="rId61"/>
    <p:sldLayoutId id="2147484881" r:id="rId62"/>
    <p:sldLayoutId id="2147484520" r:id="rId63"/>
  </p:sldLayoutIdLst>
  <p:hf sldNum="0" hdr="0" ftr="0" dt="0"/>
  <p:txStyles>
    <p:titleStyle>
      <a:lvl1pPr algn="ctr" defTabSz="2438645" rtl="0" eaLnBrk="1" latinLnBrk="0" hangingPunct="1">
        <a:spcBef>
          <a:spcPct val="0"/>
        </a:spcBef>
        <a:buNone/>
        <a:defRPr sz="117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92" indent="-914492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1" kern="1200">
          <a:solidFill>
            <a:schemeClr val="tx1"/>
          </a:solidFill>
          <a:latin typeface="+mn-lt"/>
          <a:ea typeface="+mn-ea"/>
          <a:cs typeface="+mn-cs"/>
        </a:defRPr>
      </a:lvl1pPr>
      <a:lvl2pPr marL="1981398" indent="-762077" algn="l" defTabSz="2438645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1" kern="1200">
          <a:solidFill>
            <a:schemeClr val="tx1"/>
          </a:solidFill>
          <a:latin typeface="+mn-lt"/>
          <a:ea typeface="+mn-ea"/>
          <a:cs typeface="+mn-cs"/>
        </a:defRPr>
      </a:lvl2pPr>
      <a:lvl3pPr marL="3048305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3pPr>
      <a:lvl4pPr marL="4267626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1" kern="1200">
          <a:solidFill>
            <a:schemeClr val="tx1"/>
          </a:solidFill>
          <a:latin typeface="+mn-lt"/>
          <a:ea typeface="+mn-ea"/>
          <a:cs typeface="+mn-cs"/>
        </a:defRPr>
      </a:lvl4pPr>
      <a:lvl5pPr marL="5486948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»"/>
        <a:defRPr sz="5301" kern="1200">
          <a:solidFill>
            <a:schemeClr val="tx1"/>
          </a:solidFill>
          <a:latin typeface="+mn-lt"/>
          <a:ea typeface="+mn-ea"/>
          <a:cs typeface="+mn-cs"/>
        </a:defRPr>
      </a:lvl5pPr>
      <a:lvl6pPr marL="6706271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6pPr>
      <a:lvl7pPr marL="7925593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7pPr>
      <a:lvl8pPr marL="9144913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8pPr>
      <a:lvl9pPr marL="10364236" indent="-609660" algn="l" defTabSz="2438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322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645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966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288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610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932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5253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574" algn="l" defTabSz="243864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8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52.png"/><Relationship Id="rId5" Type="http://schemas.openxmlformats.org/officeDocument/2006/relationships/image" Target="../media/image59.png"/><Relationship Id="rId10" Type="http://schemas.openxmlformats.org/officeDocument/2006/relationships/image" Target="../media/image51.png"/><Relationship Id="rId4" Type="http://schemas.openxmlformats.org/officeDocument/2006/relationships/image" Target="../media/image58.png"/><Relationship Id="rId9" Type="http://schemas.openxmlformats.org/officeDocument/2006/relationships/image" Target="../media/image8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8.png"/><Relationship Id="rId5" Type="http://schemas.openxmlformats.org/officeDocument/2006/relationships/image" Target="../media/image63.png"/><Relationship Id="rId15" Type="http://schemas.openxmlformats.org/officeDocument/2006/relationships/image" Target="../media/image53.png"/><Relationship Id="rId10" Type="http://schemas.openxmlformats.org/officeDocument/2006/relationships/image" Target="../media/image7.png"/><Relationship Id="rId4" Type="http://schemas.openxmlformats.org/officeDocument/2006/relationships/image" Target="../media/image62.png"/><Relationship Id="rId9" Type="http://schemas.openxmlformats.org/officeDocument/2006/relationships/image" Target="../media/image50.png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3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11" Type="http://schemas.openxmlformats.org/officeDocument/2006/relationships/image" Target="../media/image52.png"/><Relationship Id="rId5" Type="http://schemas.openxmlformats.org/officeDocument/2006/relationships/image" Target="../media/image118.png"/><Relationship Id="rId10" Type="http://schemas.openxmlformats.org/officeDocument/2006/relationships/image" Target="../media/image51.png"/><Relationship Id="rId4" Type="http://schemas.openxmlformats.org/officeDocument/2006/relationships/image" Target="../media/image117.png"/><Relationship Id="rId9" Type="http://schemas.openxmlformats.org/officeDocument/2006/relationships/image" Target="../media/image8.png"/><Relationship Id="rId1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1.png"/><Relationship Id="rId4" Type="http://schemas.openxmlformats.org/officeDocument/2006/relationships/image" Target="../media/image8.png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23.png"/><Relationship Id="rId18" Type="http://schemas.openxmlformats.org/officeDocument/2006/relationships/image" Target="../media/image128.emf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12" Type="http://schemas.openxmlformats.org/officeDocument/2006/relationships/image" Target="../media/image122.png"/><Relationship Id="rId17" Type="http://schemas.openxmlformats.org/officeDocument/2006/relationships/image" Target="../media/image127.emf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2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53.png"/><Relationship Id="rId5" Type="http://schemas.openxmlformats.org/officeDocument/2006/relationships/image" Target="../media/image7.png"/><Relationship Id="rId15" Type="http://schemas.openxmlformats.org/officeDocument/2006/relationships/image" Target="../media/image125.emf"/><Relationship Id="rId10" Type="http://schemas.openxmlformats.org/officeDocument/2006/relationships/image" Target="../media/image13.png"/><Relationship Id="rId19" Type="http://schemas.openxmlformats.org/officeDocument/2006/relationships/image" Target="../media/image129.emf"/><Relationship Id="rId4" Type="http://schemas.openxmlformats.org/officeDocument/2006/relationships/image" Target="../media/image50.png"/><Relationship Id="rId9" Type="http://schemas.openxmlformats.org/officeDocument/2006/relationships/image" Target="../media/image11.png"/><Relationship Id="rId14" Type="http://schemas.openxmlformats.org/officeDocument/2006/relationships/image" Target="../media/image1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3C6ADF-312C-F847-9934-CA03B37B9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-43738"/>
            <a:ext cx="13405644" cy="13776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50BEB-D9C4-0F45-A3F5-89939FBEF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11" y="11275854"/>
            <a:ext cx="5257800" cy="16510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67AA9B-99A3-FB4D-BF0F-20CDEDD22CB3}"/>
              </a:ext>
            </a:extLst>
          </p:cNvPr>
          <p:cNvSpPr txBox="1">
            <a:spLocks/>
          </p:cNvSpPr>
          <p:nvPr/>
        </p:nvSpPr>
        <p:spPr>
          <a:xfrm>
            <a:off x="1075440" y="4100100"/>
            <a:ext cx="12052732" cy="492218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0000" b="1" dirty="0" err="1">
                <a:latin typeface="Arial"/>
                <a:cs typeface="Arial"/>
              </a:rPr>
              <a:t>WorldFish</a:t>
            </a:r>
            <a:endParaRPr lang="en-US" sz="10000" b="1" dirty="0"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9000" b="1" dirty="0">
                <a:solidFill>
                  <a:srgbClr val="0070C0"/>
                </a:solidFill>
                <a:latin typeface="Arial"/>
                <a:cs typeface="Arial"/>
              </a:rPr>
              <a:t>AN INTRODUCTION</a:t>
            </a:r>
            <a:endParaRPr lang="en-AU" sz="9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4812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D217C2F-DB17-AE45-928C-BB19E3884B0C}"/>
              </a:ext>
            </a:extLst>
          </p:cNvPr>
          <p:cNvSpPr txBox="1">
            <a:spLocks/>
          </p:cNvSpPr>
          <p:nvPr/>
        </p:nvSpPr>
        <p:spPr>
          <a:xfrm>
            <a:off x="15554431" y="2825021"/>
            <a:ext cx="7224142" cy="816310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8000" spc="0" dirty="0">
                <a:solidFill>
                  <a:schemeClr val="tx1"/>
                </a:solidFill>
                <a:latin typeface="Arial"/>
                <a:cs typeface="Arial"/>
              </a:rPr>
              <a:t>Global trends</a:t>
            </a:r>
            <a: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spc="0" dirty="0">
                <a:solidFill>
                  <a:srgbClr val="0070C0"/>
                </a:solidFill>
                <a:latin typeface="Arial"/>
                <a:cs typeface="Arial"/>
              </a:rPr>
              <a:t>AFFECTING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spc="0" dirty="0">
                <a:solidFill>
                  <a:srgbClr val="0070C0"/>
                </a:solidFill>
                <a:latin typeface="Arial"/>
                <a:cs typeface="Arial"/>
              </a:rPr>
              <a:t>FOOD SYSTEMS</a:t>
            </a:r>
            <a: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spc="0" dirty="0">
                <a:solidFill>
                  <a:srgbClr val="0070C0"/>
                </a:solidFill>
                <a:latin typeface="Arial"/>
                <a:cs typeface="Arial"/>
              </a:rPr>
              <a:t>  </a:t>
            </a:r>
            <a:r>
              <a:rPr lang="en-US" sz="3000" b="1" spc="0" dirty="0">
                <a:latin typeface="Arial"/>
                <a:cs typeface="Arial"/>
              </a:rPr>
              <a:t/>
            </a:r>
            <a:br>
              <a:rPr lang="en-US" sz="3000" b="1" spc="0" dirty="0">
                <a:latin typeface="Arial"/>
                <a:cs typeface="Arial"/>
              </a:rPr>
            </a:br>
            <a:r>
              <a:rPr lang="en-MY" sz="2800" spc="0" dirty="0">
                <a:latin typeface="Arial"/>
                <a:cs typeface="Arial"/>
              </a:rPr>
              <a:t>The evolving global context demands a</a:t>
            </a:r>
          </a:p>
          <a:p>
            <a:pPr algn="l"/>
            <a:r>
              <a:rPr lang="en-MY" sz="2800" spc="0" dirty="0">
                <a:solidFill>
                  <a:srgbClr val="0070C0"/>
                </a:solidFill>
                <a:latin typeface="Arial"/>
                <a:cs typeface="Arial"/>
              </a:rPr>
              <a:t>systems transformation approach</a:t>
            </a:r>
            <a:r>
              <a:rPr lang="en-MY" sz="2800" spc="0" dirty="0">
                <a:latin typeface="Arial"/>
                <a:cs typeface="Arial"/>
              </a:rPr>
              <a:t> for food,</a:t>
            </a:r>
          </a:p>
          <a:p>
            <a:pPr algn="l"/>
            <a:r>
              <a:rPr lang="en-MY" sz="2800" spc="0" dirty="0">
                <a:latin typeface="Arial"/>
                <a:cs typeface="Arial"/>
              </a:rPr>
              <a:t>land and water systems. </a:t>
            </a:r>
            <a:endParaRPr lang="en-US" sz="28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3" descr="new logo worldfish.png">
            <a:extLst>
              <a:ext uri="{FF2B5EF4-FFF2-40B4-BE49-F238E27FC236}">
                <a16:creationId xmlns:a16="http://schemas.microsoft.com/office/drawing/2014/main" id="{02393E56-C939-9F45-88F3-8ECC8D9812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341E-5277-AE46-8523-752E9E729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6" y="-97971"/>
            <a:ext cx="13877622" cy="138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7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EDAD1B-385A-F04A-8D9E-E2C574AFC4B1}"/>
              </a:ext>
            </a:extLst>
          </p:cNvPr>
          <p:cNvSpPr txBox="1">
            <a:spLocks/>
          </p:cNvSpPr>
          <p:nvPr/>
        </p:nvSpPr>
        <p:spPr>
          <a:xfrm>
            <a:off x="15125207" y="1942092"/>
            <a:ext cx="8490771" cy="624910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8000" spc="0" dirty="0">
                <a:latin typeface="Arial" panose="020B0604020202020204" pitchFamily="34" charset="0"/>
                <a:cs typeface="Arial" panose="020B0604020202020204" pitchFamily="34" charset="0"/>
              </a:rPr>
              <a:t>Tackling </a:t>
            </a:r>
            <a:br>
              <a:rPr lang="en-US" sz="80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spc="0" dirty="0">
                <a:latin typeface="Arial" panose="020B0604020202020204" pitchFamily="34" charset="0"/>
                <a:cs typeface="Arial" panose="020B0604020202020204" pitchFamily="34" charset="0"/>
              </a:rPr>
              <a:t>global challenges </a:t>
            </a:r>
            <a: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AQUATIC FOODS</a:t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Aquatic foods, alongside land crops and livestock, are a significant part of </a:t>
            </a:r>
            <a:r>
              <a:rPr lang="en-CA" sz="2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CA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equation for healthy and sustainable diets </a:t>
            </a: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within our planetary boundaries.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118E0B-776E-B944-8315-AD21FDDAB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050" y="12057548"/>
            <a:ext cx="6326892" cy="1254470"/>
          </a:xfrm>
          <a:prstGeom prst="rect">
            <a:avLst/>
          </a:prstGeom>
        </p:spPr>
      </p:pic>
      <p:pic>
        <p:nvPicPr>
          <p:cNvPr id="7" name="Picture 3" descr="new logo worldfish.png">
            <a:extLst>
              <a:ext uri="{FF2B5EF4-FFF2-40B4-BE49-F238E27FC236}">
                <a16:creationId xmlns:a16="http://schemas.microsoft.com/office/drawing/2014/main" id="{6C20D4BE-080A-F346-9515-5FA12458F4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95718-304A-6F42-8E8A-EC1E499719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5"/>
          <a:stretch/>
        </p:blipFill>
        <p:spPr>
          <a:xfrm>
            <a:off x="151126" y="508253"/>
            <a:ext cx="13466901" cy="1280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11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4D2FADD-EF8F-6F4B-90DB-2CA593A24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3" b="40983"/>
          <a:stretch/>
        </p:blipFill>
        <p:spPr>
          <a:xfrm>
            <a:off x="0" y="7851799"/>
            <a:ext cx="8052659" cy="58657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F8294FF-398C-3944-9907-BDC7B67AED33}"/>
              </a:ext>
            </a:extLst>
          </p:cNvPr>
          <p:cNvSpPr txBox="1">
            <a:spLocks/>
          </p:cNvSpPr>
          <p:nvPr/>
        </p:nvSpPr>
        <p:spPr>
          <a:xfrm>
            <a:off x="872130" y="1562684"/>
            <a:ext cx="7386495" cy="499927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8000" spc="0" dirty="0">
                <a:latin typeface="Arial" panose="020B0604020202020204" pitchFamily="34" charset="0"/>
                <a:cs typeface="Arial" panose="020B0604020202020204" pitchFamily="34" charset="0"/>
              </a:rPr>
              <a:t>Our unique</a:t>
            </a:r>
            <a: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</a:t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Aquatic foods offer a viable nutritious and sustainable alternative that is traditionally overlooked in the global agricultural research agenda, which supports sustainable development at country and global levels. 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3" descr="new logo worldfish.png">
            <a:extLst>
              <a:ext uri="{FF2B5EF4-FFF2-40B4-BE49-F238E27FC236}">
                <a16:creationId xmlns:a16="http://schemas.microsoft.com/office/drawing/2014/main" id="{5496D812-EF32-904E-9B2D-D9E4663999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B4D13A-DC54-044F-AE6E-94259DBE1ADE}"/>
              </a:ext>
            </a:extLst>
          </p:cNvPr>
          <p:cNvSpPr/>
          <p:nvPr/>
        </p:nvSpPr>
        <p:spPr>
          <a:xfrm>
            <a:off x="1642996" y="9045620"/>
            <a:ext cx="463603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3400" dirty="0">
                <a:latin typeface="Arial" panose="020B0604020202020204" pitchFamily="34" charset="0"/>
                <a:cs typeface="Arial" panose="020B0604020202020204" pitchFamily="34" charset="0"/>
              </a:rPr>
              <a:t>Aquatic foods are</a:t>
            </a:r>
          </a:p>
          <a:p>
            <a:r>
              <a:rPr lang="en-MY" sz="3400" dirty="0">
                <a:latin typeface="Arial" panose="020B0604020202020204" pitchFamily="34" charset="0"/>
                <a:cs typeface="Arial" panose="020B0604020202020204" pitchFamily="34" charset="0"/>
              </a:rPr>
              <a:t>rich in </a:t>
            </a:r>
            <a:r>
              <a:rPr lang="en-MY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</a:t>
            </a:r>
          </a:p>
          <a:p>
            <a:r>
              <a:rPr lang="en-MY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vitamins, minerals,</a:t>
            </a:r>
          </a:p>
          <a:p>
            <a:r>
              <a:rPr lang="en-MY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omega-3 fatty acids</a:t>
            </a:r>
          </a:p>
          <a:p>
            <a:r>
              <a:rPr lang="en-MY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micronutrients</a:t>
            </a:r>
          </a:p>
          <a:p>
            <a:r>
              <a:rPr lang="en-MY" sz="3400" dirty="0">
                <a:latin typeface="Arial" panose="020B0604020202020204" pitchFamily="34" charset="0"/>
                <a:cs typeface="Arial" panose="020B0604020202020204" pitchFamily="34" charset="0"/>
              </a:rPr>
              <a:t>essential to cognitive</a:t>
            </a:r>
          </a:p>
          <a:p>
            <a:r>
              <a:rPr lang="en-MY" sz="3400" dirty="0">
                <a:latin typeface="Arial" panose="020B0604020202020204" pitchFamily="34" charset="0"/>
                <a:cs typeface="Arial" panose="020B0604020202020204" pitchFamily="34" charset="0"/>
              </a:rPr>
              <a:t>development and</a:t>
            </a:r>
          </a:p>
          <a:p>
            <a:r>
              <a:rPr lang="en-MY" sz="3400" dirty="0">
                <a:latin typeface="Arial" panose="020B0604020202020204" pitchFamily="34" charset="0"/>
                <a:cs typeface="Arial" panose="020B0604020202020204" pitchFamily="34" charset="0"/>
              </a:rPr>
              <a:t>human health.</a:t>
            </a:r>
            <a:endParaRPr lang="en-MY" sz="3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33A357-330C-F448-A7C0-FFAB40D78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81" y="1992086"/>
            <a:ext cx="15192749" cy="8490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EB49CB-45F9-CE40-8507-47C45DF300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6244" y="8702822"/>
            <a:ext cx="1091772" cy="10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56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F71C932-B308-3B41-9719-DC5A30E965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4" y="86594"/>
            <a:ext cx="20781354" cy="10188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072A49-A957-3D4C-B773-725E17EC71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7" r="16401"/>
          <a:stretch/>
        </p:blipFill>
        <p:spPr>
          <a:xfrm>
            <a:off x="19360422" y="0"/>
            <a:ext cx="5009320" cy="4408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598E1-BC30-3449-815E-8ED926211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b="9803"/>
          <a:stretch/>
        </p:blipFill>
        <p:spPr>
          <a:xfrm>
            <a:off x="-1" y="9140991"/>
            <a:ext cx="5147733" cy="457659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610962F-7ED1-3949-9C66-D78377A86E0B}"/>
              </a:ext>
            </a:extLst>
          </p:cNvPr>
          <p:cNvSpPr txBox="1">
            <a:spLocks/>
          </p:cNvSpPr>
          <p:nvPr/>
        </p:nvSpPr>
        <p:spPr>
          <a:xfrm>
            <a:off x="1362092" y="1390026"/>
            <a:ext cx="10626707" cy="426570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8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</a:t>
            </a:r>
          </a:p>
          <a:p>
            <a:pPr algn="l"/>
            <a:r>
              <a:rPr lang="en-US" sz="8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geographies 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COMMUNITIES</a:t>
            </a:r>
            <a:r>
              <a:rPr lang="en-US" sz="96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96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3" descr="new logo worldfish.png">
            <a:extLst>
              <a:ext uri="{FF2B5EF4-FFF2-40B4-BE49-F238E27FC236}">
                <a16:creationId xmlns:a16="http://schemas.microsoft.com/office/drawing/2014/main" id="{D228FF79-5248-6C46-AF86-FC26B70AA4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7D6009-9267-5848-A2C3-5CEDD740DC35}"/>
              </a:ext>
            </a:extLst>
          </p:cNvPr>
          <p:cNvSpPr/>
          <p:nvPr/>
        </p:nvSpPr>
        <p:spPr>
          <a:xfrm>
            <a:off x="488969" y="9875059"/>
            <a:ext cx="4257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$ 24 billion</a:t>
            </a:r>
          </a:p>
          <a:p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Direct contribution of</a:t>
            </a:r>
          </a:p>
          <a:p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aquatic food systems to the </a:t>
            </a:r>
            <a:r>
              <a:rPr lang="en-MY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African</a:t>
            </a:r>
            <a:r>
              <a:rPr lang="en-MY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economy, as well as to food security and nutrition.</a:t>
            </a:r>
            <a:endParaRPr lang="en-MY" sz="3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08EB91-79C0-104B-9444-98BA1B536C31}"/>
              </a:ext>
            </a:extLst>
          </p:cNvPr>
          <p:cNvSpPr/>
          <p:nvPr/>
        </p:nvSpPr>
        <p:spPr>
          <a:xfrm>
            <a:off x="20601213" y="443734"/>
            <a:ext cx="342212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</a:p>
          <a:p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Percentage of the global production</a:t>
            </a:r>
          </a:p>
          <a:p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of farmed aquatic foods that comes from </a:t>
            </a:r>
            <a:r>
              <a:rPr lang="en-MY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MY" sz="3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B5274A-46A8-1441-BF39-6500DFBF72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45"/>
          <a:stretch/>
        </p:blipFill>
        <p:spPr>
          <a:xfrm>
            <a:off x="11933766" y="9875060"/>
            <a:ext cx="8602133" cy="38425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003C7-F43E-024D-952C-691DE3E197F6}"/>
              </a:ext>
            </a:extLst>
          </p:cNvPr>
          <p:cNvSpPr/>
          <p:nvPr/>
        </p:nvSpPr>
        <p:spPr>
          <a:xfrm>
            <a:off x="13558404" y="10707337"/>
            <a:ext cx="583467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</a:p>
          <a:p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Percentage</a:t>
            </a:r>
            <a:r>
              <a:rPr lang="en-MY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of all households in the </a:t>
            </a:r>
            <a:r>
              <a:rPr lang="en-MY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</a:t>
            </a:r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 that depend on coastal fisheries for their primary or secondary income.</a:t>
            </a:r>
            <a:endParaRPr lang="en-MY" sz="3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74784E-3676-9B45-BEC6-5A21F4A4E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37" y="8161868"/>
            <a:ext cx="5853272" cy="53807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6C7DB17-C954-B444-A3AE-181DA83D8A73}"/>
              </a:ext>
            </a:extLst>
          </p:cNvPr>
          <p:cNvSpPr/>
          <p:nvPr/>
        </p:nvSpPr>
        <p:spPr>
          <a:xfrm>
            <a:off x="6572518" y="9520704"/>
            <a:ext cx="48413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</a:t>
            </a:r>
          </a:p>
          <a:p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Number of fish species in</a:t>
            </a:r>
          </a:p>
          <a:p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MY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 basin </a:t>
            </a:r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alone, representing one in every 10 freshwater fish</a:t>
            </a:r>
          </a:p>
          <a:p>
            <a:r>
              <a:rPr lang="en-MY" sz="3000" dirty="0">
                <a:latin typeface="Arial" panose="020B0604020202020204" pitchFamily="34" charset="0"/>
                <a:cs typeface="Arial" panose="020B0604020202020204" pitchFamily="34" charset="0"/>
              </a:rPr>
              <a:t>caught worldwide.</a:t>
            </a:r>
            <a:endParaRPr lang="en-MY" sz="3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2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37F2338-3EC7-444D-8E18-194CF69ACE34}"/>
              </a:ext>
            </a:extLst>
          </p:cNvPr>
          <p:cNvSpPr txBox="1">
            <a:spLocks/>
          </p:cNvSpPr>
          <p:nvPr/>
        </p:nvSpPr>
        <p:spPr>
          <a:xfrm>
            <a:off x="1602734" y="1169177"/>
            <a:ext cx="10183688" cy="267158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8000" spc="0" dirty="0">
                <a:latin typeface="Arial" panose="020B0604020202020204" pitchFamily="34" charset="0"/>
                <a:cs typeface="Arial" panose="020B0604020202020204" pitchFamily="34" charset="0"/>
              </a:rPr>
              <a:t>Who benefits </a:t>
            </a:r>
            <a: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OUR WORK</a:t>
            </a:r>
            <a:endParaRPr lang="en-US" sz="2800" b="1" spc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new logo worldfish.png">
            <a:extLst>
              <a:ext uri="{FF2B5EF4-FFF2-40B4-BE49-F238E27FC236}">
                <a16:creationId xmlns:a16="http://schemas.microsoft.com/office/drawing/2014/main" id="{4CE1B9E8-5B91-7F49-83B6-F781D97C12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CDEAF1-A6CE-4E44-B2A3-02FD868094D2}"/>
              </a:ext>
            </a:extLst>
          </p:cNvPr>
          <p:cNvSpPr/>
          <p:nvPr/>
        </p:nvSpPr>
        <p:spPr>
          <a:xfrm>
            <a:off x="1753038" y="7248016"/>
            <a:ext cx="39365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Small-scale fishers, </a:t>
            </a:r>
          </a:p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farmers, producers, </a:t>
            </a:r>
          </a:p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processors, traders </a:t>
            </a:r>
          </a:p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consumers</a:t>
            </a:r>
            <a:endParaRPr lang="en-MY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DBA1F2-D876-ED4E-8217-6521A74D35F1}"/>
              </a:ext>
            </a:extLst>
          </p:cNvPr>
          <p:cNvSpPr/>
          <p:nvPr/>
        </p:nvSpPr>
        <p:spPr>
          <a:xfrm>
            <a:off x="2687820" y="4660561"/>
            <a:ext cx="1979999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E47D4D-2BD7-704B-97F9-54D9409B7A33}"/>
              </a:ext>
            </a:extLst>
          </p:cNvPr>
          <p:cNvSpPr/>
          <p:nvPr/>
        </p:nvSpPr>
        <p:spPr>
          <a:xfrm>
            <a:off x="14967743" y="7260883"/>
            <a:ext cx="1819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 sector</a:t>
            </a:r>
            <a:endParaRPr lang="en-MY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123E2F-B438-F943-900A-0D2261D7C0E9}"/>
              </a:ext>
            </a:extLst>
          </p:cNvPr>
          <p:cNvSpPr/>
          <p:nvPr/>
        </p:nvSpPr>
        <p:spPr>
          <a:xfrm>
            <a:off x="14857831" y="4647823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01AB02-EA6F-D94C-97A6-AEFF5B501DDB}"/>
              </a:ext>
            </a:extLst>
          </p:cNvPr>
          <p:cNvSpPr/>
          <p:nvPr/>
        </p:nvSpPr>
        <p:spPr>
          <a:xfrm>
            <a:off x="12841535" y="11860504"/>
            <a:ext cx="2358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Young scientists, innovators and entrepreneurs</a:t>
            </a:r>
            <a:endParaRPr lang="en-MY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A34B3C-FD4E-4941-BA5B-C749177ED081}"/>
              </a:ext>
            </a:extLst>
          </p:cNvPr>
          <p:cNvSpPr/>
          <p:nvPr/>
        </p:nvSpPr>
        <p:spPr>
          <a:xfrm>
            <a:off x="13004612" y="9194890"/>
            <a:ext cx="1980001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529763-5F7A-B341-9397-14159B7B03B9}"/>
              </a:ext>
            </a:extLst>
          </p:cNvPr>
          <p:cNvSpPr/>
          <p:nvPr/>
        </p:nvSpPr>
        <p:spPr>
          <a:xfrm>
            <a:off x="18596627" y="7258152"/>
            <a:ext cx="2481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0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Private sector</a:t>
            </a:r>
            <a:endParaRPr lang="en-MY" sz="2000" b="1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355B49-D10B-404D-AD87-40D0C5A0B0AF}"/>
              </a:ext>
            </a:extLst>
          </p:cNvPr>
          <p:cNvSpPr/>
          <p:nvPr/>
        </p:nvSpPr>
        <p:spPr>
          <a:xfrm>
            <a:off x="18796701" y="4672771"/>
            <a:ext cx="1980001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66C8AA-8416-C549-B06B-E8385539E3CA}"/>
              </a:ext>
            </a:extLst>
          </p:cNvPr>
          <p:cNvSpPr/>
          <p:nvPr/>
        </p:nvSpPr>
        <p:spPr>
          <a:xfrm>
            <a:off x="10383406" y="7255005"/>
            <a:ext cx="3038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 community </a:t>
            </a:r>
          </a:p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low- and middle-income countries</a:t>
            </a:r>
            <a:endParaRPr lang="en-MY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C23DFF-1B9D-5F48-892D-88393AE774C5}"/>
              </a:ext>
            </a:extLst>
          </p:cNvPr>
          <p:cNvSpPr/>
          <p:nvPr/>
        </p:nvSpPr>
        <p:spPr>
          <a:xfrm>
            <a:off x="10805437" y="4679222"/>
            <a:ext cx="1979999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185AE7-DD59-3742-BE51-61B1EADA9A51}"/>
              </a:ext>
            </a:extLst>
          </p:cNvPr>
          <p:cNvSpPr/>
          <p:nvPr/>
        </p:nvSpPr>
        <p:spPr>
          <a:xfrm>
            <a:off x="6011119" y="7240805"/>
            <a:ext cx="3190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 community and development actors</a:t>
            </a:r>
            <a:endParaRPr lang="en-MY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5E745E-1B5B-0F4B-9A3E-F55202A57054}"/>
              </a:ext>
            </a:extLst>
          </p:cNvPr>
          <p:cNvSpPr/>
          <p:nvPr/>
        </p:nvSpPr>
        <p:spPr>
          <a:xfrm>
            <a:off x="6632659" y="4646867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44180-9DC1-5841-8B90-E9ACF3909315}"/>
              </a:ext>
            </a:extLst>
          </p:cNvPr>
          <p:cNvSpPr/>
          <p:nvPr/>
        </p:nvSpPr>
        <p:spPr>
          <a:xfrm>
            <a:off x="4440433" y="11894278"/>
            <a:ext cx="2076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CGIAR 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DD7C909-8D10-BF44-8D38-960DDEE4540F}"/>
              </a:ext>
            </a:extLst>
          </p:cNvPr>
          <p:cNvGrpSpPr>
            <a:grpSpLocks noChangeAspect="1"/>
          </p:cNvGrpSpPr>
          <p:nvPr/>
        </p:nvGrpSpPr>
        <p:grpSpPr>
          <a:xfrm>
            <a:off x="4564198" y="9210400"/>
            <a:ext cx="1980001" cy="1980000"/>
            <a:chOff x="9199000" y="9177930"/>
            <a:chExt cx="2099877" cy="209987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ACFFBA6-8981-A641-9F22-0F45B07BCB1A}"/>
                </a:ext>
              </a:extLst>
            </p:cNvPr>
            <p:cNvSpPr/>
            <p:nvPr/>
          </p:nvSpPr>
          <p:spPr>
            <a:xfrm>
              <a:off x="9199000" y="9177930"/>
              <a:ext cx="2099877" cy="209987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971C306-3FF4-8746-8DA7-A0E6AFB98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0443" y="9598927"/>
              <a:ext cx="1076993" cy="1257884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6A6DBF7-51E8-914F-825F-18DE9FAD1242}"/>
              </a:ext>
            </a:extLst>
          </p:cNvPr>
          <p:cNvSpPr/>
          <p:nvPr/>
        </p:nvSpPr>
        <p:spPr>
          <a:xfrm>
            <a:off x="16529548" y="11869970"/>
            <a:ext cx="3206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Investors, philanthropic actors and development agencies </a:t>
            </a:r>
            <a:endParaRPr lang="en-MY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6C0B36-0056-DE48-912E-9562F6300047}"/>
              </a:ext>
            </a:extLst>
          </p:cNvPr>
          <p:cNvSpPr/>
          <p:nvPr/>
        </p:nvSpPr>
        <p:spPr>
          <a:xfrm>
            <a:off x="16934822" y="9217108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612F83-6975-5543-A817-77C49194EE98}"/>
              </a:ext>
            </a:extLst>
          </p:cNvPr>
          <p:cNvSpPr/>
          <p:nvPr/>
        </p:nvSpPr>
        <p:spPr>
          <a:xfrm>
            <a:off x="8495884" y="11854574"/>
            <a:ext cx="22176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 and the general public </a:t>
            </a:r>
            <a:endParaRPr lang="en-MY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3C403A-9436-1242-A03F-AF242D51AD4F}"/>
              </a:ext>
            </a:extLst>
          </p:cNvPr>
          <p:cNvSpPr/>
          <p:nvPr/>
        </p:nvSpPr>
        <p:spPr>
          <a:xfrm>
            <a:off x="8690245" y="9201709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31D12EA-B096-E544-8CF9-CBC9102EC5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28" y="5098261"/>
            <a:ext cx="976975" cy="105166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B9E2695-F021-4545-B678-48B0F417DA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19" y="5177513"/>
            <a:ext cx="857304" cy="8573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F4EBEBA-9D9A-BB47-9E46-9E8805869D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75" y="5126979"/>
            <a:ext cx="1009901" cy="1089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621AFA1-9CDD-DD41-9708-9C3A417F69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488" y="5161019"/>
            <a:ext cx="945163" cy="9451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6D57A7A-27A2-CB49-9CFD-1AF57D63CE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511" y="5158798"/>
            <a:ext cx="1015511" cy="101551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812CAC6-248D-244F-951A-B870AE0203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675" y="9676968"/>
            <a:ext cx="973277" cy="990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42E374-1F27-AC4C-949A-B13FB8C7C8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494" y="9613956"/>
            <a:ext cx="995025" cy="99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EBFADCA-F20C-184A-BFE4-5FAAD16CBE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250" y="9679272"/>
            <a:ext cx="976621" cy="9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8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1088B936-F058-FA49-986C-359B75C05693}"/>
              </a:ext>
            </a:extLst>
          </p:cNvPr>
          <p:cNvSpPr txBox="1">
            <a:spLocks/>
          </p:cNvSpPr>
          <p:nvPr/>
        </p:nvSpPr>
        <p:spPr>
          <a:xfrm>
            <a:off x="904576" y="7674110"/>
            <a:ext cx="22629371" cy="484246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>
              <a:tabLst>
                <a:tab pos="11120438" algn="l"/>
              </a:tabLst>
            </a:pPr>
            <a:r>
              <a:rPr lang="en-US" sz="6500" b="1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PART II</a:t>
            </a:r>
          </a:p>
          <a:p>
            <a:pPr algn="l">
              <a:tabLst>
                <a:tab pos="11120438" algn="l"/>
              </a:tabLst>
            </a:pPr>
            <a:r>
              <a:rPr lang="en-US" sz="8500" b="1" dirty="0">
                <a:solidFill>
                  <a:srgbClr val="0070C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 transformative agenda </a:t>
            </a:r>
          </a:p>
          <a:p>
            <a:pPr algn="l">
              <a:tabLst>
                <a:tab pos="11120438" algn="l"/>
              </a:tabLst>
            </a:pPr>
            <a:r>
              <a:rPr lang="en-US" sz="8500" b="1" dirty="0">
                <a:solidFill>
                  <a:srgbClr val="0070C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for research on aquatic food systems</a:t>
            </a:r>
          </a:p>
        </p:txBody>
      </p:sp>
      <p:pic>
        <p:nvPicPr>
          <p:cNvPr id="15" name="Picture 3" descr="new logo worldfish.png">
            <a:extLst>
              <a:ext uri="{FF2B5EF4-FFF2-40B4-BE49-F238E27FC236}">
                <a16:creationId xmlns:a16="http://schemas.microsoft.com/office/drawing/2014/main" id="{35B8BB58-81C2-8849-A2F2-51D0FA0F88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7EF83B-9DC1-F940-9A2E-38BB7D706A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" t="29366" r="109" b="28835"/>
          <a:stretch/>
        </p:blipFill>
        <p:spPr>
          <a:xfrm>
            <a:off x="0" y="0"/>
            <a:ext cx="24385588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03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4F5391A-E6DF-1444-BBCD-8D3827CABEA3}"/>
              </a:ext>
            </a:extLst>
          </p:cNvPr>
          <p:cNvSpPr txBox="1">
            <a:spLocks/>
          </p:cNvSpPr>
          <p:nvPr/>
        </p:nvSpPr>
        <p:spPr>
          <a:xfrm>
            <a:off x="1373319" y="1998643"/>
            <a:ext cx="7298370" cy="77658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8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untapped potential of 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 FOODS</a:t>
            </a:r>
          </a:p>
          <a:p>
            <a:pPr algn="l"/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Aquatic food systems are an extremely important but </a:t>
            </a: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historically undervalued component </a:t>
            </a:r>
            <a:r>
              <a:rPr lang="en-MY" sz="2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global food system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 and their role in improving nutrition and sustaining healthy diets (Thilsted 2016).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B06B7A-6DAC-004D-8768-8BD7B9058F2B}"/>
              </a:ext>
            </a:extLst>
          </p:cNvPr>
          <p:cNvSpPr/>
          <p:nvPr/>
        </p:nvSpPr>
        <p:spPr>
          <a:xfrm>
            <a:off x="11424570" y="7313397"/>
            <a:ext cx="249794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endParaRPr lang="en-MY" sz="2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0F399-A494-594E-BEBD-659567C0C64F}"/>
              </a:ext>
            </a:extLst>
          </p:cNvPr>
          <p:cNvSpPr/>
          <p:nvPr/>
        </p:nvSpPr>
        <p:spPr>
          <a:xfrm>
            <a:off x="15268204" y="7313397"/>
            <a:ext cx="22886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Livelihoods</a:t>
            </a:r>
            <a:endParaRPr lang="en-MY" sz="2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34E871-D053-1A47-84B8-3DBC9DAA86F9}"/>
              </a:ext>
            </a:extLst>
          </p:cNvPr>
          <p:cNvSpPr/>
          <p:nvPr/>
        </p:nvSpPr>
        <p:spPr>
          <a:xfrm>
            <a:off x="19436053" y="7348715"/>
            <a:ext cx="18193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Nutrition</a:t>
            </a:r>
            <a:endParaRPr lang="en-MY" sz="2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new logo worldfish.png">
            <a:extLst>
              <a:ext uri="{FF2B5EF4-FFF2-40B4-BE49-F238E27FC236}">
                <a16:creationId xmlns:a16="http://schemas.microsoft.com/office/drawing/2014/main" id="{21A86EE0-7233-8940-B86F-27B996F471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D91A0D-A110-C543-8554-A4AFDA2CCCB1}"/>
              </a:ext>
            </a:extLst>
          </p:cNvPr>
          <p:cNvSpPr/>
          <p:nvPr/>
        </p:nvSpPr>
        <p:spPr>
          <a:xfrm>
            <a:off x="10331016" y="6567921"/>
            <a:ext cx="12084351" cy="2609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53F65B-5A18-CA4A-AA05-8A248C55B2D2}"/>
              </a:ext>
            </a:extLst>
          </p:cNvPr>
          <p:cNvSpPr/>
          <p:nvPr/>
        </p:nvSpPr>
        <p:spPr>
          <a:xfrm>
            <a:off x="11714028" y="4683224"/>
            <a:ext cx="1979999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61DBE9-2C27-4A4F-A55F-27D7E0E47280}"/>
              </a:ext>
            </a:extLst>
          </p:cNvPr>
          <p:cNvSpPr/>
          <p:nvPr/>
        </p:nvSpPr>
        <p:spPr>
          <a:xfrm>
            <a:off x="15383191" y="4683380"/>
            <a:ext cx="1979999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81232E-F43E-9241-A6F7-749A7E4F7E57}"/>
              </a:ext>
            </a:extLst>
          </p:cNvPr>
          <p:cNvSpPr/>
          <p:nvPr/>
        </p:nvSpPr>
        <p:spPr>
          <a:xfrm>
            <a:off x="19336311" y="4695850"/>
            <a:ext cx="1979999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373831-60D6-7E4F-80DA-1D83CFC71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669" y="4928947"/>
            <a:ext cx="1189959" cy="1378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827E19-8BFD-E540-808F-249BAF024E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366" y="5118750"/>
            <a:ext cx="1149690" cy="102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168D5C-D7B1-1846-B26D-A6F44D4507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476" y="5010372"/>
            <a:ext cx="1187277" cy="1186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07C0A0-BEA6-A145-9CA3-E28B31F16E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448" y="11429712"/>
            <a:ext cx="1252403" cy="11096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AA27CD-3EF8-9D4F-BFC2-2EE8646F84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949" y="10807300"/>
            <a:ext cx="748275" cy="6685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213D71-7F12-2E4C-8DC3-963A502537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71" y="12027575"/>
            <a:ext cx="1488543" cy="13189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961460-44E1-B748-A224-87EBC8DFC9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629" y="11541179"/>
            <a:ext cx="777644" cy="6890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0E83D3-2713-5B47-A560-D35A84727C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50" y="11635703"/>
            <a:ext cx="562190" cy="5023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76D2FA-7A32-B348-B3D2-DF91324846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771" y="11630975"/>
            <a:ext cx="399054" cy="353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5316AF-AAE5-EB43-B7D4-079E0139F11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1929206"/>
            <a:ext cx="3962400" cy="17843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E7E33E-9B76-2843-A943-CB025F43FF3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27"/>
          <a:stretch/>
        </p:blipFill>
        <p:spPr>
          <a:xfrm>
            <a:off x="4421921" y="12488958"/>
            <a:ext cx="2226566" cy="122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64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3596435-7648-C64D-BFF1-BF71262B37C4}"/>
              </a:ext>
            </a:extLst>
          </p:cNvPr>
          <p:cNvSpPr>
            <a:spLocks noChangeAspect="1"/>
          </p:cNvSpPr>
          <p:nvPr/>
        </p:nvSpPr>
        <p:spPr>
          <a:xfrm>
            <a:off x="18283861" y="4008746"/>
            <a:ext cx="1980000" cy="1980000"/>
          </a:xfrm>
          <a:prstGeom prst="ellipse">
            <a:avLst/>
          </a:prstGeom>
          <a:solidFill>
            <a:schemeClr val="bg1"/>
          </a:solidFill>
          <a:ln w="254000">
            <a:solidFill>
              <a:srgbClr val="DBB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C4CD54-848F-A042-BD6C-0D019AD60058}"/>
              </a:ext>
            </a:extLst>
          </p:cNvPr>
          <p:cNvSpPr>
            <a:spLocks noChangeAspect="1"/>
          </p:cNvSpPr>
          <p:nvPr/>
        </p:nvSpPr>
        <p:spPr>
          <a:xfrm>
            <a:off x="10413711" y="4041406"/>
            <a:ext cx="1980000" cy="1980000"/>
          </a:xfrm>
          <a:prstGeom prst="ellipse">
            <a:avLst/>
          </a:prstGeom>
          <a:solidFill>
            <a:schemeClr val="bg1"/>
          </a:solidFill>
          <a:ln w="254000">
            <a:solidFill>
              <a:srgbClr val="74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A9000F-75BA-A546-8D30-1B1951AAF8D0}"/>
              </a:ext>
            </a:extLst>
          </p:cNvPr>
          <p:cNvSpPr>
            <a:spLocks noChangeAspect="1"/>
          </p:cNvSpPr>
          <p:nvPr/>
        </p:nvSpPr>
        <p:spPr>
          <a:xfrm>
            <a:off x="3269665" y="4045161"/>
            <a:ext cx="1980000" cy="1980000"/>
          </a:xfrm>
          <a:prstGeom prst="ellipse">
            <a:avLst/>
          </a:prstGeom>
          <a:solidFill>
            <a:schemeClr val="bg1"/>
          </a:solidFill>
          <a:ln w="254000">
            <a:solidFill>
              <a:srgbClr val="506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F5391A-E6DF-1444-BBCD-8D3827CABEA3}"/>
              </a:ext>
            </a:extLst>
          </p:cNvPr>
          <p:cNvSpPr txBox="1">
            <a:spLocks/>
          </p:cNvSpPr>
          <p:nvPr/>
        </p:nvSpPr>
        <p:spPr>
          <a:xfrm>
            <a:off x="1105518" y="753672"/>
            <a:ext cx="10064513" cy="287127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8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priorities 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ACTION</a:t>
            </a:r>
            <a:r>
              <a:rPr lang="en-US" sz="66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6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l"/>
            <a:endParaRPr lang="en-US" sz="2800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 descr="new logo worldfish.png">
            <a:extLst>
              <a:ext uri="{FF2B5EF4-FFF2-40B4-BE49-F238E27FC236}">
                <a16:creationId xmlns:a16="http://schemas.microsoft.com/office/drawing/2014/main" id="{BD773F00-7970-164E-86DF-4CF5930C03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6EFC27-D1D2-AE4E-9DC5-F000933A9F33}"/>
              </a:ext>
            </a:extLst>
          </p:cNvPr>
          <p:cNvSpPr/>
          <p:nvPr/>
        </p:nvSpPr>
        <p:spPr>
          <a:xfrm>
            <a:off x="1399433" y="6662191"/>
            <a:ext cx="57524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MY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IMPACT: </a:t>
            </a:r>
            <a:r>
              <a:rPr lang="en-MY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RESILIENCE AND ENVIRONMENTAL SUSTAINABILITY</a:t>
            </a:r>
          </a:p>
          <a:p>
            <a:pPr marL="984250" lvl="1" indent="-508000"/>
            <a:r>
              <a:rPr lang="en-MY" sz="2600" dirty="0">
                <a:latin typeface="Arial" panose="020B0604020202020204" pitchFamily="34" charset="0"/>
                <a:cs typeface="Arial" panose="020B0604020202020204" pitchFamily="34" charset="0"/>
              </a:rPr>
              <a:t>1.1 Enable sustainable production of diverse aquatic foods</a:t>
            </a:r>
          </a:p>
          <a:p>
            <a:pPr marL="984250" lvl="1" indent="-508000"/>
            <a:r>
              <a:rPr lang="en-MY" sz="2600" dirty="0">
                <a:latin typeface="Arial" panose="020B0604020202020204" pitchFamily="34" charset="0"/>
                <a:cs typeface="Arial" panose="020B0604020202020204" pitchFamily="34" charset="0"/>
              </a:rPr>
              <a:t>1.2 Cut down on loss and waste</a:t>
            </a:r>
          </a:p>
          <a:p>
            <a:pPr marL="984250" lvl="1" indent="-508000"/>
            <a:r>
              <a:rPr lang="en-MY" sz="2600" dirty="0">
                <a:latin typeface="Arial" panose="020B0604020202020204" pitchFamily="34" charset="0"/>
                <a:cs typeface="Arial" panose="020B0604020202020204" pitchFamily="34" charset="0"/>
              </a:rPr>
              <a:t>1.3 Enhance climate resilience and reduce greenhouse gas emissions</a:t>
            </a:r>
            <a:endParaRPr lang="en-MY" sz="2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B6C0A7-1C0C-334B-950E-D363AE7E0542}"/>
              </a:ext>
            </a:extLst>
          </p:cNvPr>
          <p:cNvSpPr/>
          <p:nvPr/>
        </p:nvSpPr>
        <p:spPr>
          <a:xfrm>
            <a:off x="8266223" y="6698565"/>
            <a:ext cx="627542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IMPACT: </a:t>
            </a:r>
            <a:r>
              <a:rPr lang="en-MY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AND ECONOMIC INCLUSION</a:t>
            </a:r>
          </a:p>
          <a:p>
            <a:endParaRPr lang="en-MY" sz="2600" b="1" dirty="0">
              <a:solidFill>
                <a:srgbClr val="4F6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0" lvl="1" indent="-539750"/>
            <a:r>
              <a:rPr lang="en-MY" sz="2600" dirty="0">
                <a:latin typeface="Arial" panose="020B0604020202020204" pitchFamily="34" charset="0"/>
                <a:cs typeface="Arial" panose="020B0604020202020204" pitchFamily="34" charset="0"/>
              </a:rPr>
              <a:t>2.1 Leave no one behind with an inclusive and people-</a:t>
            </a:r>
            <a:r>
              <a:rPr lang="en-MY" sz="2600" dirty="0" err="1">
                <a:latin typeface="Arial" panose="020B0604020202020204" pitchFamily="34" charset="0"/>
                <a:cs typeface="Arial" panose="020B0604020202020204" pitchFamily="34" charset="0"/>
              </a:rPr>
              <a:t>centered</a:t>
            </a:r>
            <a:r>
              <a:rPr lang="en-MY" sz="2600" dirty="0">
                <a:latin typeface="Arial" panose="020B0604020202020204" pitchFamily="34" charset="0"/>
                <a:cs typeface="Arial" panose="020B0604020202020204" pitchFamily="34" charset="0"/>
              </a:rPr>
              <a:t> blue economy</a:t>
            </a:r>
          </a:p>
          <a:p>
            <a:pPr marL="920750" lvl="1" indent="-539750"/>
            <a:r>
              <a:rPr lang="en-MY" sz="2600" dirty="0">
                <a:latin typeface="Arial" panose="020B0604020202020204" pitchFamily="34" charset="0"/>
                <a:cs typeface="Arial" panose="020B0604020202020204" pitchFamily="34" charset="0"/>
              </a:rPr>
              <a:t>2.2 Improve the availability, accessibility and affordability of aquatic foods for all</a:t>
            </a:r>
          </a:p>
          <a:p>
            <a:pPr marL="920750" lvl="1" indent="-539750"/>
            <a:r>
              <a:rPr lang="en-MY" sz="2600" dirty="0">
                <a:latin typeface="Arial" panose="020B0604020202020204" pitchFamily="34" charset="0"/>
                <a:cs typeface="Arial" panose="020B0604020202020204" pitchFamily="34" charset="0"/>
              </a:rPr>
              <a:t>2.3 Support sustainable livelihoods, decent work and well-being</a:t>
            </a:r>
            <a:endParaRPr lang="en-MY" sz="2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55BB77-70D8-3041-8857-6EF33BB7374C}"/>
              </a:ext>
            </a:extLst>
          </p:cNvPr>
          <p:cNvSpPr/>
          <p:nvPr/>
        </p:nvSpPr>
        <p:spPr>
          <a:xfrm>
            <a:off x="16030239" y="6615872"/>
            <a:ext cx="65031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2600" dirty="0">
                <a:solidFill>
                  <a:srgbClr val="C896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IMPACT: </a:t>
            </a:r>
            <a:r>
              <a:rPr lang="en-MY" sz="2600" b="1" dirty="0">
                <a:solidFill>
                  <a:srgbClr val="C896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 AND PUBLIC HEALTH</a:t>
            </a:r>
          </a:p>
          <a:p>
            <a:endParaRPr lang="en-MY" sz="2600" b="1" dirty="0">
              <a:solidFill>
                <a:srgbClr val="DBB5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0" lvl="1" indent="-539750"/>
            <a:r>
              <a:rPr lang="en-MY" sz="2600" dirty="0">
                <a:latin typeface="Arial" panose="020B0604020202020204" pitchFamily="34" charset="0"/>
                <a:cs typeface="Arial" panose="020B0604020202020204" pitchFamily="34" charset="0"/>
              </a:rPr>
              <a:t>3.1 Inform consumer demand for healthy and nutritious aquatic foods</a:t>
            </a:r>
          </a:p>
          <a:p>
            <a:pPr marL="920750" lvl="1" indent="-539750"/>
            <a:r>
              <a:rPr lang="en-MY" sz="2600" dirty="0">
                <a:latin typeface="Arial" panose="020B0604020202020204" pitchFamily="34" charset="0"/>
                <a:cs typeface="Arial" panose="020B0604020202020204" pitchFamily="34" charset="0"/>
              </a:rPr>
              <a:t>3.2 Ensure aquatic foods are safe and healthy for human consumption</a:t>
            </a:r>
          </a:p>
          <a:p>
            <a:pPr marL="920750" lvl="1" indent="-539750"/>
            <a:r>
              <a:rPr lang="en-MY" sz="2600" dirty="0">
                <a:latin typeface="Arial" panose="020B0604020202020204" pitchFamily="34" charset="0"/>
                <a:cs typeface="Arial" panose="020B0604020202020204" pitchFamily="34" charset="0"/>
              </a:rPr>
              <a:t>3.3 Prioritize nutrition and health for vulnerable and marginalized people</a:t>
            </a:r>
            <a:endParaRPr lang="en-MY" sz="2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834046-7F64-FC43-ACC3-D6FB0F82C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6" y="4486546"/>
            <a:ext cx="1135439" cy="10299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5DD55F5-9F8F-724A-899B-540E046DC0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88" y="4500922"/>
            <a:ext cx="1222497" cy="9908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DB2733-D6EC-0548-B502-08B935476D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704" y="4463498"/>
            <a:ext cx="1157723" cy="10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9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6F6ABD7-A820-C049-ABB5-CF665FFBA9FB}"/>
              </a:ext>
            </a:extLst>
          </p:cNvPr>
          <p:cNvSpPr txBox="1">
            <a:spLocks/>
          </p:cNvSpPr>
          <p:nvPr/>
        </p:nvSpPr>
        <p:spPr>
          <a:xfrm>
            <a:off x="14173200" y="1604857"/>
            <a:ext cx="8893628" cy="727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r"/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Increasing </a:t>
            </a: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SPEED</a:t>
            </a:r>
          </a:p>
          <a:p>
            <a:pPr algn="r"/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INNOVATION</a:t>
            </a:r>
          </a:p>
          <a:p>
            <a:pPr algn="r"/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We recognize that transformative change</a:t>
            </a:r>
          </a:p>
          <a:p>
            <a:pPr algn="r"/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requires our work to be situated within</a:t>
            </a:r>
          </a:p>
          <a:p>
            <a:pPr algn="r"/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ecosystem 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of partners,</a:t>
            </a:r>
          </a:p>
          <a:p>
            <a:pPr algn="r"/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stakeholders, networks, assets and institutions</a:t>
            </a:r>
          </a:p>
          <a:p>
            <a:pPr algn="r"/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to turn research into demand-driven products,</a:t>
            </a:r>
          </a:p>
          <a:p>
            <a:pPr algn="r"/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services and solutions at scale</a:t>
            </a:r>
            <a:r>
              <a:rPr lang="en-MY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3" descr="new logo worldfish.png">
            <a:extLst>
              <a:ext uri="{FF2B5EF4-FFF2-40B4-BE49-F238E27FC236}">
                <a16:creationId xmlns:a16="http://schemas.microsoft.com/office/drawing/2014/main" id="{A6E27502-5976-8A44-A315-F438B61569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70BE1-5DCE-644E-9A0A-AD635672B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66" y="278378"/>
            <a:ext cx="12945949" cy="1332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77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973704A-4B39-3B49-A8FA-76A7EE3D121B}"/>
              </a:ext>
            </a:extLst>
          </p:cNvPr>
          <p:cNvSpPr txBox="1">
            <a:spLocks/>
          </p:cNvSpPr>
          <p:nvPr/>
        </p:nvSpPr>
        <p:spPr>
          <a:xfrm>
            <a:off x="1585641" y="1372842"/>
            <a:ext cx="21322559" cy="30141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Accelerating transformation </a:t>
            </a:r>
          </a:p>
          <a:p>
            <a:pPr algn="l"/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AQUATIC FOODS FUTURE</a:t>
            </a:r>
            <a:b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12B224-A586-B549-BF4C-4E60B8460885}"/>
              </a:ext>
            </a:extLst>
          </p:cNvPr>
          <p:cNvSpPr/>
          <p:nvPr/>
        </p:nvSpPr>
        <p:spPr>
          <a:xfrm>
            <a:off x="3061438" y="8141277"/>
            <a:ext cx="52987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Aquatic Food Futures Lab </a:t>
            </a:r>
          </a:p>
          <a:p>
            <a:pPr algn="ctr">
              <a:spcAft>
                <a:spcPts val="0"/>
              </a:spcAft>
            </a:pP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spark innovation </a:t>
            </a:r>
          </a:p>
          <a:p>
            <a:pPr algn="ctr">
              <a:spcAft>
                <a:spcPts val="0"/>
              </a:spcAft>
            </a:pP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social change </a:t>
            </a:r>
            <a:endParaRPr lang="en-MY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2AE400-7034-0B4E-BDE4-3A001AC4422F}"/>
              </a:ext>
            </a:extLst>
          </p:cNvPr>
          <p:cNvSpPr/>
          <p:nvPr/>
        </p:nvSpPr>
        <p:spPr>
          <a:xfrm>
            <a:off x="10289553" y="8141277"/>
            <a:ext cx="33236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Fish for Africa Innovation </a:t>
            </a:r>
          </a:p>
          <a:p>
            <a:pPr algn="ctr">
              <a:spcAft>
                <a:spcPts val="0"/>
              </a:spcAft>
            </a:pP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Hub</a:t>
            </a:r>
            <a:endParaRPr lang="en-MY" sz="3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DDE71E-2D8E-3242-A4D6-981DAEDD7EE5}"/>
              </a:ext>
            </a:extLst>
          </p:cNvPr>
          <p:cNvSpPr/>
          <p:nvPr/>
        </p:nvSpPr>
        <p:spPr>
          <a:xfrm>
            <a:off x="16195707" y="8141277"/>
            <a:ext cx="4471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Global Index on Aquatic Foods and flagship publication</a:t>
            </a:r>
            <a:endParaRPr lang="en-MY" sz="32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3" descr="new logo worldfish.png">
            <a:extLst>
              <a:ext uri="{FF2B5EF4-FFF2-40B4-BE49-F238E27FC236}">
                <a16:creationId xmlns:a16="http://schemas.microsoft.com/office/drawing/2014/main" id="{809814F5-12A3-CC45-82E2-6A47710FBA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4314EB7-8EDA-0047-A3CB-14978F9FD048}"/>
              </a:ext>
            </a:extLst>
          </p:cNvPr>
          <p:cNvGrpSpPr>
            <a:grpSpLocks noChangeAspect="1"/>
          </p:cNvGrpSpPr>
          <p:nvPr/>
        </p:nvGrpSpPr>
        <p:grpSpPr>
          <a:xfrm>
            <a:off x="4481347" y="5450313"/>
            <a:ext cx="1980000" cy="1980000"/>
            <a:chOff x="2277671" y="7097944"/>
            <a:chExt cx="2322812" cy="232281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E158A0A-A799-4244-8B58-31CDF499B02A}"/>
                </a:ext>
              </a:extLst>
            </p:cNvPr>
            <p:cNvSpPr/>
            <p:nvPr/>
          </p:nvSpPr>
          <p:spPr>
            <a:xfrm>
              <a:off x="2277671" y="7097944"/>
              <a:ext cx="2322812" cy="23228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CA9DD5B-4063-CD4C-BA6A-DC7282610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5193" y="7752182"/>
              <a:ext cx="1278182" cy="101433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7321BA-8974-B14D-B44A-9A6AAF6BF052}"/>
              </a:ext>
            </a:extLst>
          </p:cNvPr>
          <p:cNvGrpSpPr>
            <a:grpSpLocks noChangeAspect="1"/>
          </p:cNvGrpSpPr>
          <p:nvPr/>
        </p:nvGrpSpPr>
        <p:grpSpPr>
          <a:xfrm>
            <a:off x="10821187" y="5450313"/>
            <a:ext cx="1980000" cy="1980000"/>
            <a:chOff x="2277671" y="7097944"/>
            <a:chExt cx="2322812" cy="232281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A1F85B5-9860-A04C-86C6-458ABB2F41EA}"/>
                </a:ext>
              </a:extLst>
            </p:cNvPr>
            <p:cNvSpPr/>
            <p:nvPr/>
          </p:nvSpPr>
          <p:spPr>
            <a:xfrm>
              <a:off x="2277671" y="7097944"/>
              <a:ext cx="2322812" cy="23228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72E4A44-8646-6148-8456-362908DF4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8316" y="7623471"/>
              <a:ext cx="1011937" cy="127176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EC4C1A1-975C-C746-A660-690DA1989F0F}"/>
              </a:ext>
            </a:extLst>
          </p:cNvPr>
          <p:cNvGrpSpPr>
            <a:grpSpLocks noChangeAspect="1"/>
          </p:cNvGrpSpPr>
          <p:nvPr/>
        </p:nvGrpSpPr>
        <p:grpSpPr>
          <a:xfrm>
            <a:off x="17364227" y="5450313"/>
            <a:ext cx="1980000" cy="1980000"/>
            <a:chOff x="2277671" y="7097944"/>
            <a:chExt cx="2322812" cy="232281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EF45D05-8FDD-E646-AB4F-3DA87943F2C4}"/>
                </a:ext>
              </a:extLst>
            </p:cNvPr>
            <p:cNvSpPr/>
            <p:nvPr/>
          </p:nvSpPr>
          <p:spPr>
            <a:xfrm>
              <a:off x="2277671" y="7097944"/>
              <a:ext cx="2322812" cy="23228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2BF95C9-EC82-1243-80C1-772B498E6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5193" y="7694651"/>
              <a:ext cx="1278182" cy="1129399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9438973-ED40-BF40-A49D-AC2F642EEC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448" y="11429712"/>
            <a:ext cx="1252403" cy="11096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2AE82D7-D4E3-E245-B6C1-46B9D99258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949" y="10807300"/>
            <a:ext cx="748275" cy="66857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697F08-712A-EF4B-BF47-3044B64E7F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71" y="12027575"/>
            <a:ext cx="1488543" cy="13189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5076135-3EBC-FA49-962C-29152112EC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629" y="11541179"/>
            <a:ext cx="777644" cy="6890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BB5DD5-6D0C-E24F-B872-F0D4F5CC64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50" y="11635703"/>
            <a:ext cx="562190" cy="50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BBD72F8-23FE-3F4E-9742-DCE59FB42B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771" y="11630975"/>
            <a:ext cx="399054" cy="3535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3E822AE-6321-B14E-A497-A9BCB1EE69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1929206"/>
            <a:ext cx="3962400" cy="17843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B1B5A5-0071-2648-865E-CC70AB8E399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27"/>
          <a:stretch/>
        </p:blipFill>
        <p:spPr>
          <a:xfrm>
            <a:off x="4421921" y="12488958"/>
            <a:ext cx="2226566" cy="122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5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902F98-72A9-8A49-B092-211604F828AD}"/>
              </a:ext>
            </a:extLst>
          </p:cNvPr>
          <p:cNvSpPr/>
          <p:nvPr/>
        </p:nvSpPr>
        <p:spPr>
          <a:xfrm>
            <a:off x="3878616" y="3792220"/>
            <a:ext cx="74860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b="1" dirty="0">
                <a:solidFill>
                  <a:srgbClr val="0070C0"/>
                </a:solidFill>
                <a:latin typeface="Helvetica" pitchFamily="2" charset="0"/>
              </a:rPr>
              <a:t>Aquatic foods </a:t>
            </a:r>
            <a:r>
              <a:rPr lang="en-MY" dirty="0">
                <a:latin typeface="Helvetica" pitchFamily="2" charset="0"/>
              </a:rPr>
              <a:t>must occupy a </a:t>
            </a:r>
            <a:r>
              <a:rPr lang="en-MY" b="1" dirty="0">
                <a:solidFill>
                  <a:srgbClr val="0070C0"/>
                </a:solidFill>
                <a:latin typeface="Helvetica" pitchFamily="2" charset="0"/>
              </a:rPr>
              <a:t>central place</a:t>
            </a:r>
            <a:r>
              <a:rPr lang="en-MY" dirty="0">
                <a:latin typeface="Helvetica" pitchFamily="2" charset="0"/>
              </a:rPr>
              <a:t> </a:t>
            </a:r>
          </a:p>
          <a:p>
            <a:r>
              <a:rPr lang="en-MY" dirty="0">
                <a:latin typeface="Helvetica" pitchFamily="2" charset="0"/>
              </a:rPr>
              <a:t>in the </a:t>
            </a:r>
            <a:r>
              <a:rPr lang="en-MY" b="1" dirty="0">
                <a:solidFill>
                  <a:srgbClr val="0070C0"/>
                </a:solidFill>
                <a:latin typeface="Helvetica" pitchFamily="2" charset="0"/>
              </a:rPr>
              <a:t>global agricultural research agenda</a:t>
            </a:r>
            <a:r>
              <a:rPr lang="en-MY" dirty="0">
                <a:latin typeface="Helvetica" pitchFamily="2" charset="0"/>
              </a:rPr>
              <a:t>, which has traditionally focused</a:t>
            </a:r>
          </a:p>
          <a:p>
            <a:r>
              <a:rPr lang="en-MY" dirty="0">
                <a:latin typeface="Helvetica" pitchFamily="2" charset="0"/>
              </a:rPr>
              <a:t>on land-based crops</a:t>
            </a:r>
          </a:p>
          <a:p>
            <a:r>
              <a:rPr lang="en-MY" dirty="0">
                <a:latin typeface="Helvetica" pitchFamily="2" charset="0"/>
              </a:rPr>
              <a:t>and livestock.</a:t>
            </a:r>
            <a:endParaRPr lang="en-MY" dirty="0">
              <a:effectLst/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A5022A-DDDC-CC48-B809-A2CF40DD9D49}"/>
              </a:ext>
            </a:extLst>
          </p:cNvPr>
          <p:cNvSpPr/>
          <p:nvPr/>
        </p:nvSpPr>
        <p:spPr>
          <a:xfrm>
            <a:off x="12083591" y="5076126"/>
            <a:ext cx="864280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dirty="0">
                <a:latin typeface="Helvetica" pitchFamily="2" charset="0"/>
              </a:rPr>
              <a:t>This task is </a:t>
            </a:r>
            <a:r>
              <a:rPr lang="en-MY" b="1" dirty="0">
                <a:solidFill>
                  <a:srgbClr val="0070C0"/>
                </a:solidFill>
                <a:latin typeface="Helvetica" pitchFamily="2" charset="0"/>
              </a:rPr>
              <a:t>critical to ensure a full representation </a:t>
            </a:r>
            <a:r>
              <a:rPr lang="en-MY" dirty="0">
                <a:latin typeface="Helvetica" pitchFamily="2" charset="0"/>
              </a:rPr>
              <a:t>of the</a:t>
            </a:r>
          </a:p>
          <a:p>
            <a:r>
              <a:rPr lang="en-MY" dirty="0">
                <a:latin typeface="Helvetica" pitchFamily="2" charset="0"/>
              </a:rPr>
              <a:t>food system, address the complex links among food, land and water systems,</a:t>
            </a:r>
          </a:p>
          <a:p>
            <a:r>
              <a:rPr lang="en-MY" dirty="0">
                <a:latin typeface="Helvetica" pitchFamily="2" charset="0"/>
              </a:rPr>
              <a:t>and </a:t>
            </a:r>
            <a:r>
              <a:rPr lang="en-MY" b="1" dirty="0">
                <a:solidFill>
                  <a:srgbClr val="0070C0"/>
                </a:solidFill>
                <a:latin typeface="Helvetica" pitchFamily="2" charset="0"/>
              </a:rPr>
              <a:t>unlock an ocean of opportunities in an emerging blue economy </a:t>
            </a:r>
            <a:r>
              <a:rPr lang="en-MY" dirty="0">
                <a:latin typeface="Helvetica" pitchFamily="2" charset="0"/>
              </a:rPr>
              <a:t>that must</a:t>
            </a:r>
          </a:p>
          <a:p>
            <a:r>
              <a:rPr lang="en-MY" dirty="0">
                <a:latin typeface="Helvetica" pitchFamily="2" charset="0"/>
              </a:rPr>
              <a:t>prioritize social inclusion and equity.</a:t>
            </a:r>
            <a:endParaRPr lang="en-MY" dirty="0">
              <a:effectLst/>
              <a:latin typeface="Helvetica" pitchFamily="2" charset="0"/>
            </a:endParaRPr>
          </a:p>
        </p:txBody>
      </p:sp>
      <p:pic>
        <p:nvPicPr>
          <p:cNvPr id="8" name="Picture 3" descr="new logo worldfish.png">
            <a:extLst>
              <a:ext uri="{FF2B5EF4-FFF2-40B4-BE49-F238E27FC236}">
                <a16:creationId xmlns:a16="http://schemas.microsoft.com/office/drawing/2014/main" id="{FA268FDC-A689-BC43-807F-6BCCEAC950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E6D517-2050-024F-BFC6-DC69D2479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049" y="3400332"/>
            <a:ext cx="2717913" cy="2504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96D558-36B3-9D47-99B0-1CBAEAEB1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38" y="2595468"/>
            <a:ext cx="2578279" cy="227495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322B2B-586B-C94D-947B-EE8A0B5A9DBD}"/>
              </a:ext>
            </a:extLst>
          </p:cNvPr>
          <p:cNvSpPr txBox="1">
            <a:spLocks/>
          </p:cNvSpPr>
          <p:nvPr/>
        </p:nvSpPr>
        <p:spPr>
          <a:xfrm>
            <a:off x="806301" y="954086"/>
            <a:ext cx="6144629" cy="140121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76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FOREWORD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5AB7BB-EC0E-1848-8FC6-FE41FA720D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291" y="11282245"/>
            <a:ext cx="1138548" cy="10088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4E4B53-2656-1941-B304-6C6EEA55D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10" y="10554211"/>
            <a:ext cx="748275" cy="668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011D0B-6362-0243-800F-F78663D94A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7108972" y="12510190"/>
            <a:ext cx="1488543" cy="11996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14445B-B47B-3045-806E-90BE9E3687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85" y="9848307"/>
            <a:ext cx="706949" cy="626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AFED71-AEDD-DE4B-A454-0D8584432B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02" y="11645800"/>
            <a:ext cx="511082" cy="456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29F5C6-780E-3445-B353-DD121B90B5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231" y="8904657"/>
            <a:ext cx="399054" cy="353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08E83F-4FBE-A248-B098-22DC31C1F7B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322510"/>
            <a:ext cx="5725453" cy="43876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59D84E-7BC5-EE4C-A1F9-21472011A76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30"/>
          <a:stretch/>
        </p:blipFill>
        <p:spPr>
          <a:xfrm>
            <a:off x="3814192" y="12251294"/>
            <a:ext cx="3962400" cy="145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88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B3297F-B4AF-944B-88E0-4EA3EC6F87F9}"/>
              </a:ext>
            </a:extLst>
          </p:cNvPr>
          <p:cNvSpPr txBox="1">
            <a:spLocks/>
          </p:cNvSpPr>
          <p:nvPr/>
        </p:nvSpPr>
        <p:spPr>
          <a:xfrm>
            <a:off x="14499773" y="2495005"/>
            <a:ext cx="8903546" cy="775933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r"/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From research </a:t>
            </a:r>
          </a:p>
          <a:p>
            <a:pPr algn="r"/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OUTCOMES AND IMPACT</a:t>
            </a:r>
          </a:p>
          <a:p>
            <a:pPr algn="r"/>
            <a:endParaRPr lang="en-MY" sz="3000" spc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10-year institutional strategy 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for research on aquatic food systems to 2030 provides a </a:t>
            </a: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 framework 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for exploring and identifying sustainable food systems transformation approaches and scenarios at the intersection of research, technology, policies, markets and social innovations across different disciplines and sectors.</a:t>
            </a:r>
          </a:p>
          <a:p>
            <a:pPr algn="r"/>
            <a:endParaRPr 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new logo worldfish.png">
            <a:extLst>
              <a:ext uri="{FF2B5EF4-FFF2-40B4-BE49-F238E27FC236}">
                <a16:creationId xmlns:a16="http://schemas.microsoft.com/office/drawing/2014/main" id="{A09C858E-90F0-3D4C-B751-3B51D095E3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BD563-E8BD-E348-B026-426B4EFFC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0" y="97971"/>
            <a:ext cx="12636162" cy="133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25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68B7EF-9DF1-9142-B227-49008A6A9446}"/>
              </a:ext>
            </a:extLst>
          </p:cNvPr>
          <p:cNvSpPr txBox="1">
            <a:spLocks/>
          </p:cNvSpPr>
          <p:nvPr/>
        </p:nvSpPr>
        <p:spPr>
          <a:xfrm>
            <a:off x="1476197" y="1259253"/>
            <a:ext cx="18486760" cy="376521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CA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Results-based management for</a:t>
            </a:r>
            <a: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LEARNING, ACCOUNTABILITY </a:t>
            </a:r>
          </a:p>
          <a:p>
            <a:pPr algn="l"/>
            <a: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IMPACT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77A17B-4E81-DE44-81F2-C928BFCC228C}"/>
              </a:ext>
            </a:extLst>
          </p:cNvPr>
          <p:cNvSpPr/>
          <p:nvPr/>
        </p:nvSpPr>
        <p:spPr>
          <a:xfrm>
            <a:off x="2206252" y="8687148"/>
            <a:ext cx="2394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2800" b="1">
                <a:latin typeface="Arial" panose="020B0604020202020204" pitchFamily="34" charset="0"/>
                <a:cs typeface="Arial" panose="020B0604020202020204" pitchFamily="34" charset="0"/>
              </a:rPr>
              <a:t>Strategic management</a:t>
            </a:r>
            <a:endParaRPr lang="en-MY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9E7BF5-FFA0-F145-A868-4D28BE9D3F7D}"/>
              </a:ext>
            </a:extLst>
          </p:cNvPr>
          <p:cNvSpPr/>
          <p:nvPr/>
        </p:nvSpPr>
        <p:spPr>
          <a:xfrm>
            <a:off x="11126793" y="8687148"/>
            <a:ext cx="2546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CA" sz="2800" b="1">
                <a:latin typeface="Arial" panose="020B0604020202020204" pitchFamily="34" charset="0"/>
                <a:cs typeface="Arial" panose="020B0604020202020204" pitchFamily="34" charset="0"/>
              </a:rPr>
              <a:t>Operational management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DD4154-1E32-7940-8D96-3967EA0A8AC5}"/>
              </a:ext>
            </a:extLst>
          </p:cNvPr>
          <p:cNvSpPr/>
          <p:nvPr/>
        </p:nvSpPr>
        <p:spPr>
          <a:xfrm>
            <a:off x="6632465" y="8687148"/>
            <a:ext cx="2669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CA" sz="2800" b="1">
                <a:latin typeface="Arial" panose="020B0604020202020204" pitchFamily="34" charset="0"/>
                <a:cs typeface="Arial" panose="020B0604020202020204" pitchFamily="34" charset="0"/>
              </a:rPr>
              <a:t>Accountability and learning management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D47189-AA5D-C745-B52C-DF8C9CAC4681}"/>
              </a:ext>
            </a:extLst>
          </p:cNvPr>
          <p:cNvSpPr/>
          <p:nvPr/>
        </p:nvSpPr>
        <p:spPr>
          <a:xfrm>
            <a:off x="15338783" y="8687148"/>
            <a:ext cx="2546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CA" sz="2800" b="1">
                <a:latin typeface="Arial" panose="020B0604020202020204" pitchFamily="34" charset="0"/>
                <a:cs typeface="Arial" panose="020B0604020202020204" pitchFamily="34" charset="0"/>
              </a:rPr>
              <a:t>Change management</a:t>
            </a:r>
            <a:endParaRPr lang="en-MY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B8BEEB-84CD-0148-A2C3-B0E63E7D12B7}"/>
              </a:ext>
            </a:extLst>
          </p:cNvPr>
          <p:cNvSpPr/>
          <p:nvPr/>
        </p:nvSpPr>
        <p:spPr>
          <a:xfrm>
            <a:off x="19505759" y="8687148"/>
            <a:ext cx="3219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CA" sz="2800" b="1">
                <a:latin typeface="Arial" panose="020B0604020202020204" pitchFamily="34" charset="0"/>
                <a:cs typeface="Arial" panose="020B0604020202020204" pitchFamily="34" charset="0"/>
              </a:rPr>
              <a:t>Responsibility management</a:t>
            </a:r>
            <a:endParaRPr lang="en-MY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 descr="new logo worldfish.png">
            <a:extLst>
              <a:ext uri="{FF2B5EF4-FFF2-40B4-BE49-F238E27FC236}">
                <a16:creationId xmlns:a16="http://schemas.microsoft.com/office/drawing/2014/main" id="{39534FBC-29BE-7246-A639-39F07D1865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074F295-AA93-9347-93D7-7658030D20D2}"/>
              </a:ext>
            </a:extLst>
          </p:cNvPr>
          <p:cNvGrpSpPr>
            <a:grpSpLocks noChangeAspect="1"/>
          </p:cNvGrpSpPr>
          <p:nvPr/>
        </p:nvGrpSpPr>
        <p:grpSpPr>
          <a:xfrm>
            <a:off x="6977096" y="6255853"/>
            <a:ext cx="1980000" cy="1980000"/>
            <a:chOff x="11120851" y="7097944"/>
            <a:chExt cx="2322812" cy="232281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FC81CDD-CBF4-8F44-AA5B-10A6899C9FC9}"/>
                </a:ext>
              </a:extLst>
            </p:cNvPr>
            <p:cNvSpPr/>
            <p:nvPr/>
          </p:nvSpPr>
          <p:spPr>
            <a:xfrm>
              <a:off x="11120851" y="7097944"/>
              <a:ext cx="2322812" cy="23228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ECC486-CA6C-7540-BA29-6BA7CC473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8231" y="7794599"/>
              <a:ext cx="1495653" cy="102881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CB825-51E5-1E48-A502-AF447EEDB078}"/>
              </a:ext>
            </a:extLst>
          </p:cNvPr>
          <p:cNvGrpSpPr>
            <a:grpSpLocks noChangeAspect="1"/>
          </p:cNvGrpSpPr>
          <p:nvPr/>
        </p:nvGrpSpPr>
        <p:grpSpPr>
          <a:xfrm>
            <a:off x="11356612" y="6255853"/>
            <a:ext cx="1980000" cy="1980000"/>
            <a:chOff x="6699261" y="7097944"/>
            <a:chExt cx="2322812" cy="232281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AC1747E-C847-6B4F-A343-DFCC8033BBF3}"/>
                </a:ext>
              </a:extLst>
            </p:cNvPr>
            <p:cNvSpPr/>
            <p:nvPr/>
          </p:nvSpPr>
          <p:spPr>
            <a:xfrm>
              <a:off x="6699261" y="7097944"/>
              <a:ext cx="2322812" cy="23228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0CBA29-6129-0A42-89E9-CE02DEE6D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7436" y="7506610"/>
              <a:ext cx="1186463" cy="131680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F5B380-5FAE-704F-BC64-962C564C3211}"/>
              </a:ext>
            </a:extLst>
          </p:cNvPr>
          <p:cNvGrpSpPr>
            <a:grpSpLocks noChangeAspect="1"/>
          </p:cNvGrpSpPr>
          <p:nvPr/>
        </p:nvGrpSpPr>
        <p:grpSpPr>
          <a:xfrm>
            <a:off x="2413367" y="6255853"/>
            <a:ext cx="1980000" cy="1980000"/>
            <a:chOff x="2277671" y="7097944"/>
            <a:chExt cx="2322812" cy="232281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531D322-8E03-B94B-910C-D41BEAF72821}"/>
                </a:ext>
              </a:extLst>
            </p:cNvPr>
            <p:cNvSpPr/>
            <p:nvPr/>
          </p:nvSpPr>
          <p:spPr>
            <a:xfrm>
              <a:off x="2277671" y="7097944"/>
              <a:ext cx="2322812" cy="23228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425191-2CCB-D942-AA3F-477B4BE3C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5193" y="7623471"/>
              <a:ext cx="1278183" cy="127175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6D00B1-483D-294C-B75F-C11D458E8127}"/>
              </a:ext>
            </a:extLst>
          </p:cNvPr>
          <p:cNvGrpSpPr>
            <a:grpSpLocks noChangeAspect="1"/>
          </p:cNvGrpSpPr>
          <p:nvPr/>
        </p:nvGrpSpPr>
        <p:grpSpPr>
          <a:xfrm>
            <a:off x="15621982" y="6255853"/>
            <a:ext cx="1980000" cy="1980000"/>
            <a:chOff x="15542441" y="7097944"/>
            <a:chExt cx="2322812" cy="232281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F22D985-97AB-BC4E-B37C-E92A847CCE41}"/>
                </a:ext>
              </a:extLst>
            </p:cNvPr>
            <p:cNvSpPr/>
            <p:nvPr/>
          </p:nvSpPr>
          <p:spPr>
            <a:xfrm>
              <a:off x="15542441" y="7097944"/>
              <a:ext cx="2322812" cy="23228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40B7A1C-3264-DA42-9EF2-E12D40A92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1339" y="7608318"/>
              <a:ext cx="1345017" cy="128691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D21470-EC76-244A-B0C8-1EC22D6BCE89}"/>
              </a:ext>
            </a:extLst>
          </p:cNvPr>
          <p:cNvGrpSpPr>
            <a:grpSpLocks noChangeAspect="1"/>
          </p:cNvGrpSpPr>
          <p:nvPr/>
        </p:nvGrpSpPr>
        <p:grpSpPr>
          <a:xfrm>
            <a:off x="20081473" y="6255853"/>
            <a:ext cx="1980000" cy="1980000"/>
            <a:chOff x="19964030" y="7097944"/>
            <a:chExt cx="2322812" cy="23228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5CC4E93-55E2-FC46-AA39-72216B02457D}"/>
                </a:ext>
              </a:extLst>
            </p:cNvPr>
            <p:cNvSpPr/>
            <p:nvPr/>
          </p:nvSpPr>
          <p:spPr>
            <a:xfrm>
              <a:off x="19964030" y="7097944"/>
              <a:ext cx="2322812" cy="23228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EEB327C-2745-AE4E-B092-191FE5CC0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34013" y="7608318"/>
              <a:ext cx="1235697" cy="1286911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047853F-A5BC-3B4C-BB17-1F92733E31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774" y="11640726"/>
            <a:ext cx="1252403" cy="11096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982A78-BBB8-6047-85ED-635B70D1C9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75" y="11018314"/>
            <a:ext cx="748275" cy="6685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7449F9-F5B1-3C40-88D8-B52E14B3C5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97" y="12238589"/>
            <a:ext cx="1488543" cy="13189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D26350-D6DC-2F4B-8099-E7AC5E2AE7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955" y="11752193"/>
            <a:ext cx="777644" cy="6890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340D30-3601-A346-845D-7C7041CD5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6" y="11846717"/>
            <a:ext cx="562190" cy="5023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95BD3E8-B194-1343-BF3A-5F65985013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097" y="11841989"/>
            <a:ext cx="399054" cy="3535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B66FD41-8437-3542-A2A9-43DF3783ADC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27"/>
          <a:stretch/>
        </p:blipFill>
        <p:spPr>
          <a:xfrm>
            <a:off x="-9401" y="12488958"/>
            <a:ext cx="2226566" cy="122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73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EB855680-EC0F-7547-A6FE-9405DF68D6AB}"/>
              </a:ext>
            </a:extLst>
          </p:cNvPr>
          <p:cNvSpPr txBox="1">
            <a:spLocks/>
          </p:cNvSpPr>
          <p:nvPr/>
        </p:nvSpPr>
        <p:spPr>
          <a:xfrm>
            <a:off x="1102195" y="5593694"/>
            <a:ext cx="8657780" cy="624910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III</a:t>
            </a:r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change </a:t>
            </a:r>
          </a:p>
          <a:p>
            <a:pPr algn="l"/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for organizational transformation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BD6841-F607-A842-A580-D117A61CE37D}"/>
              </a:ext>
            </a:extLst>
          </p:cNvPr>
          <p:cNvGrpSpPr/>
          <p:nvPr/>
        </p:nvGrpSpPr>
        <p:grpSpPr>
          <a:xfrm>
            <a:off x="4846709" y="0"/>
            <a:ext cx="19538879" cy="13717588"/>
            <a:chOff x="4846709" y="0"/>
            <a:chExt cx="19538879" cy="137175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071AB9-7AF0-5146-90C3-2CCFA925B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6709" y="0"/>
              <a:ext cx="4874077" cy="45333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88FEF9-B817-D646-B524-CD0D2D97E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59975" y="0"/>
              <a:ext cx="4811677" cy="453334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7F58D3-E731-3F4D-9AF7-CE0EE6EF9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08645" y="2440"/>
              <a:ext cx="4920184" cy="45309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80AD037-CF54-A84C-8A1F-63D3C58C4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64482" y="0"/>
              <a:ext cx="4821106" cy="453334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F1F647F-63CF-2842-9967-5C2E7F2B8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2023" y="4592124"/>
              <a:ext cx="4809629" cy="453334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2650D33-FE3C-8D47-A25B-4BDB9DE93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14600099" y="4592124"/>
              <a:ext cx="4928730" cy="453334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E2284F0-2D6B-6A47-9874-590713FC188F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58748" y="4592124"/>
              <a:ext cx="4826840" cy="4532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DA9369-C586-D849-AC44-3E7325767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58746" y="9184247"/>
              <a:ext cx="4826840" cy="453334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D7472A5-E0AD-8442-8C73-26E21BB65F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8645" y="9184247"/>
            <a:ext cx="4920184" cy="453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31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2729-C22A-054C-A6C4-362E7227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5473" y="1152178"/>
            <a:ext cx="10767770" cy="4699982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sz="8000" spc="0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en-US" sz="8000" b="1" spc="0" dirty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0" b="1" spc="0" dirty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We recognize that our scientific work and impact in the world </a:t>
            </a:r>
            <a:b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is enhanced when we bring together </a:t>
            </a:r>
            <a:r>
              <a:rPr lang="en-CA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diversity of backgrounds, skills, disciplines, talents and partnerships </a:t>
            </a: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that inform the way we work and shape our organizational culture and workplace, </a:t>
            </a:r>
            <a:b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as well as our aspiration to be a global thought leader.</a:t>
            </a:r>
            <a:endParaRPr lang="en-US" sz="28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B0A83E-EFFD-204A-A1DF-A7ACEF4BEA24}"/>
              </a:ext>
            </a:extLst>
          </p:cNvPr>
          <p:cNvSpPr/>
          <p:nvPr/>
        </p:nvSpPr>
        <p:spPr>
          <a:xfrm>
            <a:off x="15775384" y="5709459"/>
            <a:ext cx="588264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Aft>
                <a:spcPts val="0"/>
              </a:spcAft>
            </a:pPr>
            <a:r>
              <a:rPr lang="en-CA" sz="6000" b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CA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earning  </a:t>
            </a:r>
            <a:endParaRPr lang="en-MY" sz="5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r" fontAlgn="base">
              <a:spcAft>
                <a:spcPts val="0"/>
              </a:spcAft>
            </a:pPr>
            <a:endParaRPr lang="en-CA" sz="3000" b="1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r" fontAlgn="base">
              <a:spcAft>
                <a:spcPts val="0"/>
              </a:spcAft>
            </a:pPr>
            <a:r>
              <a:rPr lang="en-CA" sz="6000" b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CA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xcellence</a:t>
            </a:r>
          </a:p>
          <a:p>
            <a:pPr lvl="0" algn="r" fontAlgn="base">
              <a:spcAft>
                <a:spcPts val="0"/>
              </a:spcAft>
            </a:pPr>
            <a:endParaRPr lang="en-CA" sz="3000" b="1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r" fontAlgn="base">
              <a:spcAft>
                <a:spcPts val="0"/>
              </a:spcAft>
            </a:pPr>
            <a:r>
              <a:rPr lang="en-CA" sz="6000" b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CA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ccountability</a:t>
            </a:r>
          </a:p>
          <a:p>
            <a:pPr lvl="0" algn="r" fontAlgn="base">
              <a:spcAft>
                <a:spcPts val="0"/>
              </a:spcAft>
            </a:pPr>
            <a:endParaRPr lang="en-CA" sz="3000" b="1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r" fontAlgn="base">
              <a:spcAft>
                <a:spcPts val="0"/>
              </a:spcAft>
            </a:pPr>
            <a:r>
              <a:rPr lang="en-CA" sz="6000" b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CA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iversity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5C7CCB-94C4-EB4D-A292-E4E04DE0142B}"/>
              </a:ext>
            </a:extLst>
          </p:cNvPr>
          <p:cNvSpPr/>
          <p:nvPr/>
        </p:nvSpPr>
        <p:spPr>
          <a:xfrm>
            <a:off x="21840904" y="5709459"/>
            <a:ext cx="914400" cy="914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3D8DA0-37F6-FE4B-AF13-32361DB492BB}"/>
              </a:ext>
            </a:extLst>
          </p:cNvPr>
          <p:cNvSpPr/>
          <p:nvPr/>
        </p:nvSpPr>
        <p:spPr>
          <a:xfrm>
            <a:off x="21840904" y="7172499"/>
            <a:ext cx="914400" cy="914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AFEB44-6645-1342-B1DF-2FB294F27DA4}"/>
              </a:ext>
            </a:extLst>
          </p:cNvPr>
          <p:cNvSpPr/>
          <p:nvPr/>
        </p:nvSpPr>
        <p:spPr>
          <a:xfrm>
            <a:off x="21840904" y="8635539"/>
            <a:ext cx="914400" cy="914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06C372-DCF5-0546-8585-D07544EB7933}"/>
              </a:ext>
            </a:extLst>
          </p:cNvPr>
          <p:cNvSpPr/>
          <p:nvPr/>
        </p:nvSpPr>
        <p:spPr>
          <a:xfrm>
            <a:off x="21840904" y="9959544"/>
            <a:ext cx="914400" cy="914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2" name="Picture 3" descr="new logo worldfish.png">
            <a:extLst>
              <a:ext uri="{FF2B5EF4-FFF2-40B4-BE49-F238E27FC236}">
                <a16:creationId xmlns:a16="http://schemas.microsoft.com/office/drawing/2014/main" id="{12C1710D-D7F6-0A42-8D04-A1A03FD3A1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E6A397-26F5-3848-A639-D01E2A2BAC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3543"/>
            <a:ext cx="11338560" cy="138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97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9678455-9271-934F-BAFB-8D7A82CDB876}"/>
              </a:ext>
            </a:extLst>
          </p:cNvPr>
          <p:cNvSpPr txBox="1">
            <a:spLocks/>
          </p:cNvSpPr>
          <p:nvPr/>
        </p:nvSpPr>
        <p:spPr>
          <a:xfrm>
            <a:off x="14882648" y="1840255"/>
            <a:ext cx="8210863" cy="54118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r"/>
            <a:r>
              <a:rPr lang="en-US" sz="8000" spc="0" dirty="0">
                <a:latin typeface="Arial" panose="020B0604020202020204" pitchFamily="34" charset="0"/>
                <a:cs typeface="Arial" panose="020B0604020202020204" pitchFamily="34" charset="0"/>
              </a:rPr>
              <a:t>Organizing</a:t>
            </a:r>
          </a:p>
          <a:p>
            <a:pPr algn="r"/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IMPACT</a:t>
            </a:r>
          </a:p>
          <a:p>
            <a:pPr algn="r"/>
            <a:r>
              <a:rPr lang="en-US" sz="30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30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In order to transform ourselves into a world-class research and innovation organization fit for the fast-paced change of the 21st century, we have identified </a:t>
            </a: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critical organization enablers 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which entail a set of commitments under each.</a:t>
            </a:r>
          </a:p>
          <a:p>
            <a:pPr algn="l"/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 descr="new logo worldfish.png">
            <a:extLst>
              <a:ext uri="{FF2B5EF4-FFF2-40B4-BE49-F238E27FC236}">
                <a16:creationId xmlns:a16="http://schemas.microsoft.com/office/drawing/2014/main" id="{3B70DF77-C3EA-CB4E-B419-8B3C93F1F4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A2743-D130-B547-836F-DCC2EF6B2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" y="0"/>
            <a:ext cx="14020182" cy="137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89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2729-C22A-054C-A6C4-362E7227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1306" y="1152178"/>
            <a:ext cx="10058774" cy="5472420"/>
          </a:xfrm>
        </p:spPr>
        <p:txBody>
          <a:bodyPr/>
          <a:lstStyle/>
          <a:p>
            <a:pPr algn="r"/>
            <a:r>
              <a:rPr lang="en-CA" sz="8000" spc="0" dirty="0">
                <a:latin typeface="Arial" panose="020B0604020202020204" pitchFamily="34" charset="0"/>
                <a:cs typeface="Arial" panose="020B0604020202020204" pitchFamily="34" charset="0"/>
              </a:rPr>
              <a:t>Scientific </a:t>
            </a:r>
            <a:r>
              <a:rPr lang="en-CA" sz="80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80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8000" b="1" spc="0" dirty="0">
                <a:solidFill>
                  <a:srgbClr val="50A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EXCELLENSE</a:t>
            </a:r>
            <a:r>
              <a:rPr lang="en-CA" sz="8000" b="1" spc="0" dirty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8000" b="1" spc="0" dirty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000" b="1" spc="0" dirty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b="1" spc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Our philosophy and practices on </a:t>
            </a:r>
            <a:r>
              <a:rPr lang="en-CA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research </a:t>
            </a: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will be guided by three key commitments.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896F37-2BCE-3141-9BAC-6D3CCD84EA36}"/>
              </a:ext>
            </a:extLst>
          </p:cNvPr>
          <p:cNvSpPr/>
          <p:nvPr/>
        </p:nvSpPr>
        <p:spPr>
          <a:xfrm>
            <a:off x="12090323" y="9410363"/>
            <a:ext cx="2394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excellence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3838F3-F997-3346-B9EA-5D9831357000}"/>
              </a:ext>
            </a:extLst>
          </p:cNvPr>
          <p:cNvSpPr/>
          <p:nvPr/>
        </p:nvSpPr>
        <p:spPr>
          <a:xfrm>
            <a:off x="16499406" y="9410363"/>
            <a:ext cx="2546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growth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AEC225-2DC5-B649-8A13-D1A225AA57D2}"/>
              </a:ext>
            </a:extLst>
          </p:cNvPr>
          <p:cNvSpPr/>
          <p:nvPr/>
        </p:nvSpPr>
        <p:spPr>
          <a:xfrm>
            <a:off x="20437190" y="9410363"/>
            <a:ext cx="3165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</a:rPr>
              <a:t>Research impact and influence</a:t>
            </a:r>
            <a:endParaRPr lang="en-US" sz="28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A15FB3-170B-8148-AAA3-2A20FCFEAD98}"/>
              </a:ext>
            </a:extLst>
          </p:cNvPr>
          <p:cNvGrpSpPr>
            <a:grpSpLocks noChangeAspect="1"/>
          </p:cNvGrpSpPr>
          <p:nvPr/>
        </p:nvGrpSpPr>
        <p:grpSpPr>
          <a:xfrm>
            <a:off x="16717880" y="6931115"/>
            <a:ext cx="1980000" cy="1980000"/>
            <a:chOff x="16175770" y="6530336"/>
            <a:chExt cx="2322812" cy="23228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A0D8F73-877D-CA44-B34F-520817D30EBF}"/>
                </a:ext>
              </a:extLst>
            </p:cNvPr>
            <p:cNvSpPr/>
            <p:nvPr/>
          </p:nvSpPr>
          <p:spPr>
            <a:xfrm>
              <a:off x="16175770" y="6530336"/>
              <a:ext cx="2322812" cy="2322812"/>
            </a:xfrm>
            <a:prstGeom prst="ellipse">
              <a:avLst/>
            </a:prstGeom>
            <a:solidFill>
              <a:srgbClr val="50A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41A09D-1360-394E-864C-359E7521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34523" y="7093729"/>
              <a:ext cx="1437246" cy="105838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5469E0-D724-D24D-AEDC-CCFD25C6A536}"/>
              </a:ext>
            </a:extLst>
          </p:cNvPr>
          <p:cNvGrpSpPr>
            <a:grpSpLocks noChangeAspect="1"/>
          </p:cNvGrpSpPr>
          <p:nvPr/>
        </p:nvGrpSpPr>
        <p:grpSpPr>
          <a:xfrm>
            <a:off x="21071978" y="6931115"/>
            <a:ext cx="1980000" cy="1980000"/>
            <a:chOff x="20597360" y="6530336"/>
            <a:chExt cx="2322812" cy="232281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C8548B7-9821-D647-B75D-00939611EF3F}"/>
                </a:ext>
              </a:extLst>
            </p:cNvPr>
            <p:cNvSpPr/>
            <p:nvPr/>
          </p:nvSpPr>
          <p:spPr>
            <a:xfrm>
              <a:off x="20597360" y="6530336"/>
              <a:ext cx="2322812" cy="2322812"/>
            </a:xfrm>
            <a:prstGeom prst="ellipse">
              <a:avLst/>
            </a:prstGeom>
            <a:solidFill>
              <a:srgbClr val="50A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69EDF5-4C17-CF4C-9DAC-345368938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88603" y="7101996"/>
              <a:ext cx="1624169" cy="117949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9CC626-73FA-A74C-A806-F397441A8291}"/>
              </a:ext>
            </a:extLst>
          </p:cNvPr>
          <p:cNvGrpSpPr>
            <a:grpSpLocks noChangeAspect="1"/>
          </p:cNvGrpSpPr>
          <p:nvPr/>
        </p:nvGrpSpPr>
        <p:grpSpPr>
          <a:xfrm>
            <a:off x="12297438" y="6931115"/>
            <a:ext cx="1980000" cy="1980000"/>
            <a:chOff x="11754180" y="6530336"/>
            <a:chExt cx="2322812" cy="232281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45D19A8-8FDA-4C42-A30E-07761B3C6816}"/>
                </a:ext>
              </a:extLst>
            </p:cNvPr>
            <p:cNvSpPr/>
            <p:nvPr/>
          </p:nvSpPr>
          <p:spPr>
            <a:xfrm>
              <a:off x="11754180" y="6530336"/>
              <a:ext cx="2322812" cy="2322812"/>
            </a:xfrm>
            <a:prstGeom prst="ellipse">
              <a:avLst/>
            </a:prstGeom>
            <a:solidFill>
              <a:srgbClr val="50A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6FB7FCD-EAA3-4F4F-BEC0-E3E75415D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19274" y="7029523"/>
              <a:ext cx="1288237" cy="1301334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5184160-B975-464E-9933-7CB2F11273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117204" cy="10139209"/>
          </a:xfrm>
          <a:prstGeom prst="rect">
            <a:avLst/>
          </a:prstGeom>
        </p:spPr>
      </p:pic>
      <p:pic>
        <p:nvPicPr>
          <p:cNvPr id="19" name="Picture 3" descr="new logo worldfish.png">
            <a:extLst>
              <a:ext uri="{FF2B5EF4-FFF2-40B4-BE49-F238E27FC236}">
                <a16:creationId xmlns:a16="http://schemas.microsoft.com/office/drawing/2014/main" id="{225F511F-C891-7945-AA26-0DAB9D4D0D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15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2729-C22A-054C-A6C4-362E7227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105" y="1545510"/>
            <a:ext cx="12498047" cy="5241413"/>
          </a:xfrm>
        </p:spPr>
        <p:txBody>
          <a:bodyPr/>
          <a:lstStyle/>
          <a:p>
            <a:pPr algn="l"/>
            <a:r>
              <a:rPr lang="en-CA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Partnerships</a:t>
            </a:r>
            <a:r>
              <a:rPr lang="en-CA" b="1" spc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CA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b="1" spc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SUSTAINED INNOVATION</a:t>
            </a:r>
            <a:r>
              <a:rPr lang="en-CA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000" b="1" spc="0" dirty="0">
                <a:latin typeface="Arial" panose="020B0604020202020204" pitchFamily="34" charset="0"/>
                <a:cs typeface="Arial" panose="020B0604020202020204" pitchFamily="34" charset="0"/>
              </a:rPr>
              <a:t>    </a:t>
            </a:r>
            <a:r>
              <a:rPr lang="en-MY" sz="3000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MY" sz="30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Over the next 10 years, we aspire to build and nurture a </a:t>
            </a: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movement </a:t>
            </a:r>
            <a:b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partners and stakeholders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 across the public and private sectors. </a:t>
            </a:r>
            <a:endParaRPr lang="en-US" sz="2800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6C15D6-2E42-4B46-BB25-10C56D5BE2DF}"/>
              </a:ext>
            </a:extLst>
          </p:cNvPr>
          <p:cNvSpPr/>
          <p:nvPr/>
        </p:nvSpPr>
        <p:spPr>
          <a:xfrm>
            <a:off x="1483112" y="10051340"/>
            <a:ext cx="35087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Mission and impact-oriented partnerships</a:t>
            </a:r>
            <a:endParaRPr lang="en-CA" sz="2800">
              <a:solidFill>
                <a:srgbClr val="1A1A1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383579-AEF3-3D4D-BE1C-84944F6C7F24}"/>
              </a:ext>
            </a:extLst>
          </p:cNvPr>
          <p:cNvSpPr/>
          <p:nvPr/>
        </p:nvSpPr>
        <p:spPr>
          <a:xfrm>
            <a:off x="6261320" y="10051340"/>
            <a:ext cx="2546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Innovation ecosystem </a:t>
            </a:r>
          </a:p>
          <a:p>
            <a:pPr lvl="0" algn="ctr" fontAlgn="base">
              <a:spcAft>
                <a:spcPts val="0"/>
              </a:spcAft>
            </a:pPr>
            <a:r>
              <a:rPr lang="en-CA" sz="2800" b="1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partners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996C7D-5299-EE40-8DC7-CE8E5C4E3969}"/>
              </a:ext>
            </a:extLst>
          </p:cNvPr>
          <p:cNvSpPr/>
          <p:nvPr/>
        </p:nvSpPr>
        <p:spPr>
          <a:xfrm>
            <a:off x="9970940" y="10051340"/>
            <a:ext cx="39005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development </a:t>
            </a:r>
          </a:p>
          <a:p>
            <a:pPr lvl="0" algn="ctr" fontAlgn="base">
              <a:spcAft>
                <a:spcPts val="0"/>
              </a:spcAft>
            </a:pPr>
            <a:r>
              <a:rPr lang="en-CA" sz="2800" b="1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entrepreneurship</a:t>
            </a:r>
            <a:r>
              <a:rPr lang="en-MY" sz="2800"/>
              <a:t> </a:t>
            </a:r>
            <a:endParaRPr lang="en-US" sz="2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159B8B-401F-A547-A1A3-9B8C80AD7C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354" y="11478581"/>
            <a:ext cx="2947593" cy="1342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D3FD71-DF9D-1942-8891-B052C916AA5D}"/>
              </a:ext>
            </a:extLst>
          </p:cNvPr>
          <p:cNvGrpSpPr>
            <a:grpSpLocks noChangeAspect="1"/>
          </p:cNvGrpSpPr>
          <p:nvPr/>
        </p:nvGrpSpPr>
        <p:grpSpPr>
          <a:xfrm>
            <a:off x="1951524" y="7605038"/>
            <a:ext cx="1980000" cy="1980000"/>
            <a:chOff x="1951524" y="7555572"/>
            <a:chExt cx="2322812" cy="232281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A359E0F-CD1E-974F-A948-0C27BC956D66}"/>
                </a:ext>
              </a:extLst>
            </p:cNvPr>
            <p:cNvSpPr/>
            <p:nvPr/>
          </p:nvSpPr>
          <p:spPr>
            <a:xfrm>
              <a:off x="1951524" y="7555572"/>
              <a:ext cx="2322812" cy="232281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7D7F7E-BB73-D348-A9BD-C4D12B4D8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8939" y="8019337"/>
              <a:ext cx="1288237" cy="129503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995453-15F4-8943-A6A8-1E6D210C695C}"/>
              </a:ext>
            </a:extLst>
          </p:cNvPr>
          <p:cNvGrpSpPr>
            <a:grpSpLocks noChangeAspect="1"/>
          </p:cNvGrpSpPr>
          <p:nvPr/>
        </p:nvGrpSpPr>
        <p:grpSpPr>
          <a:xfrm>
            <a:off x="11000974" y="7605038"/>
            <a:ext cx="1980000" cy="1980000"/>
            <a:chOff x="10794704" y="7555572"/>
            <a:chExt cx="2322812" cy="232281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B4F589-BF7A-BA4C-B553-063D4BE88968}"/>
                </a:ext>
              </a:extLst>
            </p:cNvPr>
            <p:cNvSpPr/>
            <p:nvPr/>
          </p:nvSpPr>
          <p:spPr>
            <a:xfrm>
              <a:off x="10794704" y="7555572"/>
              <a:ext cx="2322812" cy="232281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86C09F-965E-8A4D-8B3C-DD9F0FACA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8882" y="8215564"/>
              <a:ext cx="1568311" cy="1098804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3ED72CB-12CB-E440-A4C6-1844FAB722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9388" y="-1"/>
            <a:ext cx="8216200" cy="100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D63B0B-768C-5940-B028-D12D4427D3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6574" y="11869080"/>
            <a:ext cx="1352074" cy="82179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282487B1-25C4-6C41-BA77-1C484EA75384}"/>
              </a:ext>
            </a:extLst>
          </p:cNvPr>
          <p:cNvSpPr/>
          <p:nvPr/>
        </p:nvSpPr>
        <p:spPr>
          <a:xfrm>
            <a:off x="6492732" y="7588814"/>
            <a:ext cx="1980000" cy="19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A07600-095F-B642-982E-9437BE1E72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84" y="8022839"/>
            <a:ext cx="861411" cy="1060199"/>
          </a:xfrm>
          <a:prstGeom prst="rect">
            <a:avLst/>
          </a:prstGeom>
        </p:spPr>
      </p:pic>
      <p:pic>
        <p:nvPicPr>
          <p:cNvPr id="31" name="Picture 3" descr="new logo worldfish.png">
            <a:extLst>
              <a:ext uri="{FF2B5EF4-FFF2-40B4-BE49-F238E27FC236}">
                <a16:creationId xmlns:a16="http://schemas.microsoft.com/office/drawing/2014/main" id="{37C06F53-F0FA-9142-9892-8387C869A05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402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A420618-8D6E-2949-8E1B-6A39D027E508}"/>
              </a:ext>
            </a:extLst>
          </p:cNvPr>
          <p:cNvSpPr txBox="1">
            <a:spLocks/>
          </p:cNvSpPr>
          <p:nvPr/>
        </p:nvSpPr>
        <p:spPr>
          <a:xfrm>
            <a:off x="13397336" y="1152178"/>
            <a:ext cx="9787434" cy="45838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r"/>
            <a:r>
              <a:rPr lang="en-CA" spc="0" dirty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n-CA" b="1" spc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CA" b="1" spc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CULTURE</a:t>
            </a:r>
          </a:p>
          <a:p>
            <a:pPr algn="r"/>
            <a:r>
              <a:rPr lang="en-CA" sz="3000" spc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r"/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As part of One CGIAR, we are committed to </a:t>
            </a: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fair, safe and inclusive workplaces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. Our diversity powers our innovation.</a:t>
            </a:r>
          </a:p>
          <a:p>
            <a:pPr algn="l"/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60BA21-CCC4-6644-9E93-E0A04EC3A309}"/>
              </a:ext>
            </a:extLst>
          </p:cNvPr>
          <p:cNvSpPr/>
          <p:nvPr/>
        </p:nvSpPr>
        <p:spPr>
          <a:xfrm>
            <a:off x="10714222" y="8874710"/>
            <a:ext cx="39710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Attract and retain </a:t>
            </a:r>
          </a:p>
          <a:p>
            <a:pPr lvl="0" algn="ctr" fontAlgn="base">
              <a:spcAft>
                <a:spcPts val="0"/>
              </a:spcAft>
            </a:pPr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high-performing talent</a:t>
            </a:r>
            <a:endParaRPr lang="en-MY" sz="3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F0A02-FAE8-EC43-816A-A208FB3FB686}"/>
              </a:ext>
            </a:extLst>
          </p:cNvPr>
          <p:cNvSpPr/>
          <p:nvPr/>
        </p:nvSpPr>
        <p:spPr>
          <a:xfrm>
            <a:off x="14985267" y="8882357"/>
            <a:ext cx="44053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high-performance culture with foundations on learning, growth and innovation</a:t>
            </a:r>
            <a:endParaRPr lang="en-CA" sz="2800" b="1">
              <a:solidFill>
                <a:srgbClr val="1A1A1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9E378F-6DDE-B14D-90D5-DE1B095A98DB}"/>
              </a:ext>
            </a:extLst>
          </p:cNvPr>
          <p:cNvSpPr/>
          <p:nvPr/>
        </p:nvSpPr>
        <p:spPr>
          <a:xfrm>
            <a:off x="20051477" y="8936803"/>
            <a:ext cx="3165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Gender, diversity and inclusion</a:t>
            </a:r>
            <a:endParaRPr lang="en-MY" sz="3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3" descr="new logo worldfish.png">
            <a:extLst>
              <a:ext uri="{FF2B5EF4-FFF2-40B4-BE49-F238E27FC236}">
                <a16:creationId xmlns:a16="http://schemas.microsoft.com/office/drawing/2014/main" id="{A2C2736C-BAE6-9246-BB59-02A0B7F0AF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3E8E7B-1412-D84D-AD5E-A5D04923B753}"/>
              </a:ext>
            </a:extLst>
          </p:cNvPr>
          <p:cNvGrpSpPr>
            <a:grpSpLocks noChangeAspect="1"/>
          </p:cNvGrpSpPr>
          <p:nvPr/>
        </p:nvGrpSpPr>
        <p:grpSpPr>
          <a:xfrm>
            <a:off x="16197922" y="6284066"/>
            <a:ext cx="1980000" cy="1980000"/>
            <a:chOff x="15902746" y="6338885"/>
            <a:chExt cx="2322812" cy="23228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F47C795-1898-4A4B-893B-19ABD977A176}"/>
                </a:ext>
              </a:extLst>
            </p:cNvPr>
            <p:cNvSpPr/>
            <p:nvPr/>
          </p:nvSpPr>
          <p:spPr>
            <a:xfrm>
              <a:off x="15902746" y="6338885"/>
              <a:ext cx="2322812" cy="232281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4002FBD-4C20-7346-A8C0-49EB69CDB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1175" y="7033134"/>
              <a:ext cx="1165953" cy="98558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5A0311-7B5E-124D-A73C-8A9C3DC195BD}"/>
              </a:ext>
            </a:extLst>
          </p:cNvPr>
          <p:cNvGrpSpPr>
            <a:grpSpLocks noChangeAspect="1"/>
          </p:cNvGrpSpPr>
          <p:nvPr/>
        </p:nvGrpSpPr>
        <p:grpSpPr>
          <a:xfrm>
            <a:off x="20680887" y="6284066"/>
            <a:ext cx="1980000" cy="1980000"/>
            <a:chOff x="20680887" y="6338885"/>
            <a:chExt cx="2322812" cy="232281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200220-3950-6241-8495-1CD6F51AF61F}"/>
                </a:ext>
              </a:extLst>
            </p:cNvPr>
            <p:cNvSpPr/>
            <p:nvPr/>
          </p:nvSpPr>
          <p:spPr>
            <a:xfrm>
              <a:off x="20680887" y="6338885"/>
              <a:ext cx="2322812" cy="232281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F1D0DCA-8D00-6941-BC7E-5B0CED044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03672" y="6867272"/>
              <a:ext cx="1277242" cy="126603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4377AAD-8249-FB4C-9AA9-CB01503D7525}"/>
              </a:ext>
            </a:extLst>
          </p:cNvPr>
          <p:cNvGrpSpPr>
            <a:grpSpLocks noChangeAspect="1"/>
          </p:cNvGrpSpPr>
          <p:nvPr/>
        </p:nvGrpSpPr>
        <p:grpSpPr>
          <a:xfrm>
            <a:off x="11732645" y="6284066"/>
            <a:ext cx="1980000" cy="1980000"/>
            <a:chOff x="11375368" y="6338885"/>
            <a:chExt cx="2322812" cy="232281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5379632-63F1-8345-B54D-4FDF329016EF}"/>
                </a:ext>
              </a:extLst>
            </p:cNvPr>
            <p:cNvSpPr/>
            <p:nvPr/>
          </p:nvSpPr>
          <p:spPr>
            <a:xfrm>
              <a:off x="11375368" y="6338885"/>
              <a:ext cx="2322812" cy="232281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CAEA2CA-90E3-BA40-B823-ED442404A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5008" y="6694212"/>
              <a:ext cx="1549831" cy="153524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240645C-5D67-DA4A-BE74-8ED195B169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73080" cy="102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26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2729-C22A-054C-A6C4-362E7227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592" y="1448497"/>
            <a:ext cx="9089081" cy="5245030"/>
          </a:xfrm>
        </p:spPr>
        <p:txBody>
          <a:bodyPr/>
          <a:lstStyle/>
          <a:p>
            <a:pPr algn="l"/>
            <a:r>
              <a:rPr lang="en-CA" sz="8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</a:t>
            </a:r>
            <a:br>
              <a:rPr lang="en-CA" sz="8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8000" b="1" spc="0" dirty="0">
                <a:solidFill>
                  <a:srgbClr val="EB73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IMPACT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We will use </a:t>
            </a:r>
            <a:r>
              <a:rPr lang="en-CA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evidence-based communications </a:t>
            </a: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to make aquatic foods part of the conversation to address </a:t>
            </a:r>
            <a:b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critical sustainable development challenges.</a:t>
            </a:r>
            <a:b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8D3CF-8ED4-EC42-80A5-DA77D1AD82FB}"/>
              </a:ext>
            </a:extLst>
          </p:cNvPr>
          <p:cNvSpPr/>
          <p:nvPr/>
        </p:nvSpPr>
        <p:spPr>
          <a:xfrm>
            <a:off x="1361680" y="9525978"/>
            <a:ext cx="3466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Advocacy and strategic outreach</a:t>
            </a:r>
            <a:endParaRPr lang="en-CA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54EB9B-1A21-2F44-A8B7-6C94A4B81932}"/>
              </a:ext>
            </a:extLst>
          </p:cNvPr>
          <p:cNvSpPr/>
          <p:nvPr/>
        </p:nvSpPr>
        <p:spPr>
          <a:xfrm>
            <a:off x="5684712" y="9525978"/>
            <a:ext cx="31016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Internal communications</a:t>
            </a:r>
            <a:endParaRPr lang="en-MY" sz="32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30B66-EA0C-4B48-A135-F1B1C450EFAD}"/>
              </a:ext>
            </a:extLst>
          </p:cNvPr>
          <p:cNvSpPr/>
          <p:nvPr/>
        </p:nvSpPr>
        <p:spPr>
          <a:xfrm>
            <a:off x="10001155" y="9525978"/>
            <a:ext cx="3165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 transformation</a:t>
            </a:r>
            <a:endParaRPr lang="en-US" sz="2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7A2CC8-5CB2-E547-9188-F854D90199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013" y="1803808"/>
            <a:ext cx="9546873" cy="8788064"/>
          </a:xfrm>
          <a:prstGeom prst="rect">
            <a:avLst/>
          </a:prstGeom>
        </p:spPr>
      </p:pic>
      <p:pic>
        <p:nvPicPr>
          <p:cNvPr id="17" name="Picture 3" descr="new logo worldfish.png">
            <a:extLst>
              <a:ext uri="{FF2B5EF4-FFF2-40B4-BE49-F238E27FC236}">
                <a16:creationId xmlns:a16="http://schemas.microsoft.com/office/drawing/2014/main" id="{83342E5F-2C97-4248-93C1-3B1FAD3FFB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A65D14-4668-A147-86E5-2E71CE742762}"/>
              </a:ext>
            </a:extLst>
          </p:cNvPr>
          <p:cNvGrpSpPr>
            <a:grpSpLocks noChangeAspect="1"/>
          </p:cNvGrpSpPr>
          <p:nvPr/>
        </p:nvGrpSpPr>
        <p:grpSpPr>
          <a:xfrm>
            <a:off x="6355279" y="6693527"/>
            <a:ext cx="1980000" cy="1980000"/>
            <a:chOff x="6293601" y="6530336"/>
            <a:chExt cx="2322812" cy="232281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1778F6F-BBFD-5843-A763-AEB600853AF0}"/>
                </a:ext>
              </a:extLst>
            </p:cNvPr>
            <p:cNvSpPr/>
            <p:nvPr/>
          </p:nvSpPr>
          <p:spPr>
            <a:xfrm>
              <a:off x="6293601" y="6530336"/>
              <a:ext cx="2322812" cy="2322812"/>
            </a:xfrm>
            <a:prstGeom prst="ellipse">
              <a:avLst/>
            </a:prstGeom>
            <a:solidFill>
              <a:srgbClr val="EB7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ADC7D21-F033-D940-824C-50F5D8B33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3874" y="7126459"/>
              <a:ext cx="1722267" cy="113056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6B34A6-8708-5947-9324-1077C41F1360}"/>
              </a:ext>
            </a:extLst>
          </p:cNvPr>
          <p:cNvGrpSpPr>
            <a:grpSpLocks noChangeAspect="1"/>
          </p:cNvGrpSpPr>
          <p:nvPr/>
        </p:nvGrpSpPr>
        <p:grpSpPr>
          <a:xfrm>
            <a:off x="2027717" y="6693527"/>
            <a:ext cx="1980000" cy="1980000"/>
            <a:chOff x="1872011" y="6530336"/>
            <a:chExt cx="2322812" cy="232281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1F126FE-3AA4-8841-B857-F9FF243E8D2F}"/>
                </a:ext>
              </a:extLst>
            </p:cNvPr>
            <p:cNvSpPr/>
            <p:nvPr/>
          </p:nvSpPr>
          <p:spPr>
            <a:xfrm>
              <a:off x="1872011" y="6530336"/>
              <a:ext cx="2322812" cy="2322812"/>
            </a:xfrm>
            <a:prstGeom prst="ellipse">
              <a:avLst/>
            </a:prstGeom>
            <a:solidFill>
              <a:srgbClr val="EB7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BAB2DC-2437-834E-BA7E-ED652F023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583" y="7126459"/>
              <a:ext cx="1365669" cy="113056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8949836-2ABC-2045-98D5-1C4537E31B64}"/>
              </a:ext>
            </a:extLst>
          </p:cNvPr>
          <p:cNvGrpSpPr>
            <a:grpSpLocks noChangeAspect="1"/>
          </p:cNvGrpSpPr>
          <p:nvPr/>
        </p:nvGrpSpPr>
        <p:grpSpPr>
          <a:xfrm>
            <a:off x="10523913" y="6693527"/>
            <a:ext cx="1980000" cy="1980000"/>
            <a:chOff x="10715191" y="6530336"/>
            <a:chExt cx="2322812" cy="232281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42DBFD-8EE5-A544-BC90-5EB55D93F0F8}"/>
                </a:ext>
              </a:extLst>
            </p:cNvPr>
            <p:cNvSpPr/>
            <p:nvPr/>
          </p:nvSpPr>
          <p:spPr>
            <a:xfrm>
              <a:off x="10715191" y="6530336"/>
              <a:ext cx="2322812" cy="2322812"/>
            </a:xfrm>
            <a:prstGeom prst="ellipse">
              <a:avLst/>
            </a:prstGeom>
            <a:solidFill>
              <a:srgbClr val="EB7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0BB821-63FE-A24D-9418-CC97E321F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6848" y="7126459"/>
              <a:ext cx="1179498" cy="1130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773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C7190913-E57E-F84D-8726-FEFC4A78375D}"/>
              </a:ext>
            </a:extLst>
          </p:cNvPr>
          <p:cNvSpPr/>
          <p:nvPr/>
        </p:nvSpPr>
        <p:spPr>
          <a:xfrm>
            <a:off x="16818424" y="5183298"/>
            <a:ext cx="3261063" cy="3261064"/>
          </a:xfrm>
          <a:prstGeom prst="ellipse">
            <a:avLst/>
          </a:prstGeom>
          <a:solidFill>
            <a:srgbClr val="0070C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1E2852D-AB64-8C43-A93D-4DBA039E8038}"/>
              </a:ext>
            </a:extLst>
          </p:cNvPr>
          <p:cNvSpPr/>
          <p:nvPr/>
        </p:nvSpPr>
        <p:spPr>
          <a:xfrm>
            <a:off x="17521584" y="10490934"/>
            <a:ext cx="1591663" cy="1591663"/>
          </a:xfrm>
          <a:prstGeom prst="ellipse">
            <a:avLst/>
          </a:prstGeom>
          <a:solidFill>
            <a:srgbClr val="0070C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1CBD0C-A5C5-3F48-A97A-AE9A176E25BA}"/>
              </a:ext>
            </a:extLst>
          </p:cNvPr>
          <p:cNvSpPr/>
          <p:nvPr/>
        </p:nvSpPr>
        <p:spPr>
          <a:xfrm>
            <a:off x="16400319" y="10542050"/>
            <a:ext cx="744714" cy="744715"/>
          </a:xfrm>
          <a:prstGeom prst="ellipse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92729-C22A-054C-A6C4-362E7227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46" y="1137464"/>
            <a:ext cx="13839606" cy="5090530"/>
          </a:xfrm>
        </p:spPr>
        <p:txBody>
          <a:bodyPr/>
          <a:lstStyle/>
          <a:p>
            <a:pPr algn="l"/>
            <a:r>
              <a:rPr lang="en-CA" spc="0" dirty="0">
                <a:latin typeface="Arial" panose="020B0604020202020204" pitchFamily="34" charset="0"/>
                <a:cs typeface="Arial" panose="020B0604020202020204" pitchFamily="34" charset="0"/>
              </a:rPr>
              <a:t>Resources for </a:t>
            </a:r>
            <a:r>
              <a:rPr lang="en-CA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b="1" spc="0" dirty="0">
                <a:solidFill>
                  <a:srgbClr val="C57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br>
              <a:rPr lang="en-CA" b="1" spc="0" dirty="0">
                <a:solidFill>
                  <a:srgbClr val="C577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b="1" spc="0" dirty="0">
                <a:solidFill>
                  <a:srgbClr val="C57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We recognize that </a:t>
            </a:r>
            <a:r>
              <a:rPr lang="en-CA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mobilization and control over our resources </a:t>
            </a: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underpins </a:t>
            </a:r>
            <a:b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all our aspirations of success.</a:t>
            </a:r>
            <a:endParaRPr lang="en-US" sz="28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F06393-D510-E54D-A3B2-CB23D3E7B3A1}"/>
              </a:ext>
            </a:extLst>
          </p:cNvPr>
          <p:cNvSpPr/>
          <p:nvPr/>
        </p:nvSpPr>
        <p:spPr>
          <a:xfrm>
            <a:off x="1390689" y="9672946"/>
            <a:ext cx="25220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Long-term financial sustainability</a:t>
            </a:r>
            <a:endParaRPr lang="en-MY" sz="32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2ED82B-1AD6-B348-97F4-651045F0C2F2}"/>
              </a:ext>
            </a:extLst>
          </p:cNvPr>
          <p:cNvSpPr/>
          <p:nvPr/>
        </p:nvSpPr>
        <p:spPr>
          <a:xfrm>
            <a:off x="5046691" y="9672946"/>
            <a:ext cx="25463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Efficient and agile financial and business operations</a:t>
            </a:r>
            <a:endParaRPr lang="en-MY" sz="32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CF53BA-6389-0E40-B8F0-499F36127EE4}"/>
              </a:ext>
            </a:extLst>
          </p:cNvPr>
          <p:cNvSpPr/>
          <p:nvPr/>
        </p:nvSpPr>
        <p:spPr>
          <a:xfrm>
            <a:off x="8191895" y="9672945"/>
            <a:ext cx="43004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State-of-the art </a:t>
            </a:r>
          </a:p>
          <a:p>
            <a:pPr algn="ctr"/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physical and</a:t>
            </a:r>
          </a:p>
          <a:p>
            <a:pPr algn="ctr"/>
            <a:r>
              <a:rPr lang="en-CA" sz="28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 infrastructure</a:t>
            </a:r>
            <a:endParaRPr lang="en-US" sz="2800"/>
          </a:p>
        </p:txBody>
      </p:sp>
      <p:pic>
        <p:nvPicPr>
          <p:cNvPr id="28" name="Picture 3" descr="new logo worldfish.png">
            <a:extLst>
              <a:ext uri="{FF2B5EF4-FFF2-40B4-BE49-F238E27FC236}">
                <a16:creationId xmlns:a16="http://schemas.microsoft.com/office/drawing/2014/main" id="{B1668B44-490C-2C47-BC5F-950EBECFA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4CA7D3-0B44-EF41-988F-64CDE2C29F7D}"/>
              </a:ext>
            </a:extLst>
          </p:cNvPr>
          <p:cNvGrpSpPr>
            <a:grpSpLocks noChangeAspect="1"/>
          </p:cNvGrpSpPr>
          <p:nvPr/>
        </p:nvGrpSpPr>
        <p:grpSpPr>
          <a:xfrm>
            <a:off x="1661702" y="6960470"/>
            <a:ext cx="1980000" cy="1980000"/>
            <a:chOff x="1872011" y="7150269"/>
            <a:chExt cx="2322812" cy="232281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1C5453-4C76-C44F-A162-E2AB532B6AD3}"/>
                </a:ext>
              </a:extLst>
            </p:cNvPr>
            <p:cNvSpPr/>
            <p:nvPr/>
          </p:nvSpPr>
          <p:spPr>
            <a:xfrm>
              <a:off x="1872011" y="7150269"/>
              <a:ext cx="2322812" cy="2322812"/>
            </a:xfrm>
            <a:prstGeom prst="ellipse">
              <a:avLst/>
            </a:prstGeom>
            <a:solidFill>
              <a:srgbClr val="C57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5701104-A34A-6B44-918E-09B3C25C9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3417" y="7771675"/>
              <a:ext cx="1080000" cy="1080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0295893-B267-9A4E-9185-AF526832A471}"/>
              </a:ext>
            </a:extLst>
          </p:cNvPr>
          <p:cNvGrpSpPr>
            <a:grpSpLocks noChangeAspect="1"/>
          </p:cNvGrpSpPr>
          <p:nvPr/>
        </p:nvGrpSpPr>
        <p:grpSpPr>
          <a:xfrm>
            <a:off x="5420595" y="6960470"/>
            <a:ext cx="1980000" cy="1980000"/>
            <a:chOff x="6293601" y="7150269"/>
            <a:chExt cx="2322812" cy="232281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191301E-93D2-B948-A09C-606EB504C7AE}"/>
                </a:ext>
              </a:extLst>
            </p:cNvPr>
            <p:cNvSpPr/>
            <p:nvPr/>
          </p:nvSpPr>
          <p:spPr>
            <a:xfrm>
              <a:off x="6293601" y="7150269"/>
              <a:ext cx="2322812" cy="2322812"/>
            </a:xfrm>
            <a:prstGeom prst="ellipse">
              <a:avLst/>
            </a:prstGeom>
            <a:solidFill>
              <a:srgbClr val="C57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E00C138-7755-7549-92D6-48458DF3D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6677" y="7771675"/>
              <a:ext cx="1067514" cy="10800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6FB264F-D94D-2A41-8C79-C6A89D583D75}"/>
              </a:ext>
            </a:extLst>
          </p:cNvPr>
          <p:cNvGrpSpPr>
            <a:grpSpLocks noChangeAspect="1"/>
          </p:cNvGrpSpPr>
          <p:nvPr/>
        </p:nvGrpSpPr>
        <p:grpSpPr>
          <a:xfrm>
            <a:off x="9310047" y="6960470"/>
            <a:ext cx="1980000" cy="1980000"/>
            <a:chOff x="10715191" y="7150269"/>
            <a:chExt cx="2322812" cy="23228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80068C8-0E58-884B-9C68-F5B3862657FA}"/>
                </a:ext>
              </a:extLst>
            </p:cNvPr>
            <p:cNvSpPr/>
            <p:nvPr/>
          </p:nvSpPr>
          <p:spPr>
            <a:xfrm>
              <a:off x="10715191" y="7150269"/>
              <a:ext cx="2322812" cy="2322812"/>
            </a:xfrm>
            <a:prstGeom prst="ellipse">
              <a:avLst/>
            </a:prstGeom>
            <a:solidFill>
              <a:srgbClr val="C57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EEDE92B-5B4F-4A48-9776-49B38CADD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3714" y="7792771"/>
              <a:ext cx="1605766" cy="1037809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B468952E-CECF-694D-8506-AC122232C865}"/>
              </a:ext>
            </a:extLst>
          </p:cNvPr>
          <p:cNvSpPr/>
          <p:nvPr/>
        </p:nvSpPr>
        <p:spPr>
          <a:xfrm>
            <a:off x="19385278" y="7915081"/>
            <a:ext cx="3261064" cy="3261064"/>
          </a:xfrm>
          <a:prstGeom prst="ellipse">
            <a:avLst/>
          </a:prstGeom>
          <a:solidFill>
            <a:srgbClr val="0070C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961E9F-8859-EB4B-94AD-2FB168BB9F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5591" y="1137606"/>
            <a:ext cx="5030961" cy="88108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455D56-29FE-EB45-99BD-0FB60EA6DEFF}"/>
              </a:ext>
            </a:extLst>
          </p:cNvPr>
          <p:cNvSpPr/>
          <p:nvPr/>
        </p:nvSpPr>
        <p:spPr>
          <a:xfrm>
            <a:off x="12550172" y="9707854"/>
            <a:ext cx="35033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Minimize our carbon footprint and environmental impact</a:t>
            </a:r>
            <a:endParaRPr 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3E90FA-02CE-3747-81C5-98C26F30F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650" y="6464300"/>
            <a:ext cx="7747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D781F4D-347A-E340-A3D9-90B454BA80FD}"/>
              </a:ext>
            </a:extLst>
          </p:cNvPr>
          <p:cNvGrpSpPr>
            <a:grpSpLocks noChangeAspect="1"/>
          </p:cNvGrpSpPr>
          <p:nvPr/>
        </p:nvGrpSpPr>
        <p:grpSpPr>
          <a:xfrm>
            <a:off x="13258651" y="6951832"/>
            <a:ext cx="1980000" cy="1980000"/>
            <a:chOff x="10715191" y="7150269"/>
            <a:chExt cx="2322812" cy="232281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01ADBFC-4648-A74E-9D51-D994732161F5}"/>
                </a:ext>
              </a:extLst>
            </p:cNvPr>
            <p:cNvSpPr/>
            <p:nvPr/>
          </p:nvSpPr>
          <p:spPr>
            <a:xfrm>
              <a:off x="10715191" y="7150269"/>
              <a:ext cx="2322812" cy="2322812"/>
            </a:xfrm>
            <a:prstGeom prst="ellipse">
              <a:avLst/>
            </a:prstGeom>
            <a:solidFill>
              <a:srgbClr val="C57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E15F551-87E5-3A4A-8DAF-505B4A63F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0095" y="7760452"/>
              <a:ext cx="1099744" cy="1102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046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ACD856-F297-B54D-9648-74B00FA9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r="3828"/>
          <a:stretch/>
        </p:blipFill>
        <p:spPr>
          <a:xfrm>
            <a:off x="1" y="0"/>
            <a:ext cx="24385588" cy="137175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38E14F-F0E6-4947-A31D-AECFAFFEA079}"/>
              </a:ext>
            </a:extLst>
          </p:cNvPr>
          <p:cNvSpPr txBox="1">
            <a:spLocks/>
          </p:cNvSpPr>
          <p:nvPr/>
        </p:nvSpPr>
        <p:spPr>
          <a:xfrm>
            <a:off x="669827" y="528817"/>
            <a:ext cx="16898040" cy="140121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7000" spc="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7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facts </a:t>
            </a:r>
            <a:r>
              <a:rPr lang="en-US" sz="7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AQUATIC FOODS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3C7CB-D61A-6245-BEA0-BA6BDB4BDBC6}"/>
              </a:ext>
            </a:extLst>
          </p:cNvPr>
          <p:cNvSpPr/>
          <p:nvPr/>
        </p:nvSpPr>
        <p:spPr>
          <a:xfrm>
            <a:off x="220182" y="13255922"/>
            <a:ext cx="85635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FAO (2019), Costello </a:t>
            </a:r>
            <a:r>
              <a:rPr lang="en-GB" sz="1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et.al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(2019), </a:t>
            </a:r>
            <a:r>
              <a:rPr lang="en-GB" sz="1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WorldFish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(2020)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92C86-E0C3-1C4A-B138-0FB4BA888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9" y="2290505"/>
            <a:ext cx="22484087" cy="108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8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4BCD312-6E19-1C46-A45D-B96B8B38A1C6}"/>
              </a:ext>
            </a:extLst>
          </p:cNvPr>
          <p:cNvCxnSpPr>
            <a:cxnSpLocks/>
          </p:cNvCxnSpPr>
          <p:nvPr/>
        </p:nvCxnSpPr>
        <p:spPr>
          <a:xfrm>
            <a:off x="1604227" y="6807441"/>
            <a:ext cx="21530406" cy="0"/>
          </a:xfrm>
          <a:prstGeom prst="line">
            <a:avLst/>
          </a:prstGeom>
          <a:ln w="28575" cap="rnd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D692729-C22A-054C-A6C4-362E7227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872" y="1072181"/>
            <a:ext cx="12797328" cy="3630447"/>
          </a:xfrm>
        </p:spPr>
        <p:txBody>
          <a:bodyPr/>
          <a:lstStyle/>
          <a:p>
            <a:pPr algn="l"/>
            <a:r>
              <a:rPr lang="en-CA" spc="0" dirty="0">
                <a:latin typeface="Arial" panose="020B0604020202020204" pitchFamily="34" charset="0"/>
                <a:cs typeface="Arial" panose="020B0604020202020204" pitchFamily="34" charset="0"/>
              </a:rPr>
              <a:t>Building on </a:t>
            </a:r>
            <a:r>
              <a:rPr lang="en-CA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FOUNDATIONS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 panose="020B0604020202020204" pitchFamily="34" charset="0"/>
                <a:cs typeface="Arial" panose="020B0604020202020204" pitchFamily="34" charset="0"/>
              </a:rPr>
              <a:t>Our vision for this comprehensive 10-year institutional strategy for research on aquatic foods systems builds on </a:t>
            </a:r>
            <a:r>
              <a:rPr lang="en-CA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past achievements and accomplishments.</a:t>
            </a:r>
            <a:endParaRPr lang="en-US" sz="2800" b="1" spc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B4F47E-2BEF-FE4F-906E-1FA74A866B44}"/>
              </a:ext>
            </a:extLst>
          </p:cNvPr>
          <p:cNvSpPr/>
          <p:nvPr/>
        </p:nvSpPr>
        <p:spPr>
          <a:xfrm>
            <a:off x="19484403" y="8198570"/>
            <a:ext cx="2523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ts val="0"/>
              </a:spcAft>
            </a:pPr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WorldFish amends its constitution to adopt the concept of ‘aquatic food systems’ as new strategic direction for multidisciplinary research partnerships.</a:t>
            </a:r>
          </a:p>
          <a:p>
            <a:pPr algn="ctr" fontAlgn="base">
              <a:spcAft>
                <a:spcPts val="0"/>
              </a:spcAft>
            </a:pP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MY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3" descr="new logo worldfish.png">
            <a:extLst>
              <a:ext uri="{FF2B5EF4-FFF2-40B4-BE49-F238E27FC236}">
                <a16:creationId xmlns:a16="http://schemas.microsoft.com/office/drawing/2014/main" id="{98AB8263-0355-C94F-8503-FFF15DDF78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421AA3D-9E98-B646-84DC-32233D515544}"/>
              </a:ext>
            </a:extLst>
          </p:cNvPr>
          <p:cNvSpPr/>
          <p:nvPr/>
        </p:nvSpPr>
        <p:spPr>
          <a:xfrm>
            <a:off x="821549" y="5982103"/>
            <a:ext cx="1606303" cy="160630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786C120-642D-BD4C-9FDF-7FC6C383B892}"/>
              </a:ext>
            </a:extLst>
          </p:cNvPr>
          <p:cNvSpPr/>
          <p:nvPr/>
        </p:nvSpPr>
        <p:spPr>
          <a:xfrm>
            <a:off x="5065853" y="5982103"/>
            <a:ext cx="1606303" cy="160630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E0E45B6-D4C4-9E47-BAE8-B02468082996}"/>
              </a:ext>
            </a:extLst>
          </p:cNvPr>
          <p:cNvSpPr/>
          <p:nvPr/>
        </p:nvSpPr>
        <p:spPr>
          <a:xfrm>
            <a:off x="7188005" y="5982103"/>
            <a:ext cx="1606303" cy="160630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BADCCAF-B51D-3942-9936-32293CC68206}"/>
              </a:ext>
            </a:extLst>
          </p:cNvPr>
          <p:cNvSpPr/>
          <p:nvPr/>
        </p:nvSpPr>
        <p:spPr>
          <a:xfrm>
            <a:off x="9310157" y="5982103"/>
            <a:ext cx="1606303" cy="160630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492AC1-E008-B94F-B4ED-F0205D307E04}"/>
              </a:ext>
            </a:extLst>
          </p:cNvPr>
          <p:cNvSpPr/>
          <p:nvPr/>
        </p:nvSpPr>
        <p:spPr>
          <a:xfrm>
            <a:off x="11432309" y="5982103"/>
            <a:ext cx="1606303" cy="1606303"/>
          </a:xfrm>
          <a:prstGeom prst="ellipse">
            <a:avLst/>
          </a:prstGeom>
          <a:solidFill>
            <a:srgbClr val="50A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D34CED0-C2DB-F14D-9B69-569C777D7177}"/>
              </a:ext>
            </a:extLst>
          </p:cNvPr>
          <p:cNvSpPr/>
          <p:nvPr/>
        </p:nvSpPr>
        <p:spPr>
          <a:xfrm>
            <a:off x="13554461" y="5982103"/>
            <a:ext cx="1606303" cy="1606303"/>
          </a:xfrm>
          <a:prstGeom prst="ellipse">
            <a:avLst/>
          </a:prstGeom>
          <a:solidFill>
            <a:srgbClr val="50A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5C37FF-AF73-F947-A726-E8E212EF6400}"/>
              </a:ext>
            </a:extLst>
          </p:cNvPr>
          <p:cNvSpPr/>
          <p:nvPr/>
        </p:nvSpPr>
        <p:spPr>
          <a:xfrm>
            <a:off x="2936908" y="8198570"/>
            <a:ext cx="1590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1994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ts val="0"/>
              </a:spcAft>
            </a:pPr>
            <a:r>
              <a:rPr lang="en-CA" sz="1400" b="1" dirty="0">
                <a:solidFill>
                  <a:srgbClr val="50A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Innovation 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First genetically improved farmed tilapia (GIFT) released. </a:t>
            </a:r>
            <a:endParaRPr lang="en-MY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B70805-39F5-DD4C-8A46-0E7A6E8260AE}"/>
              </a:ext>
            </a:extLst>
          </p:cNvPr>
          <p:cNvSpPr/>
          <p:nvPr/>
        </p:nvSpPr>
        <p:spPr>
          <a:xfrm>
            <a:off x="5153308" y="8198570"/>
            <a:ext cx="13742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1400" b="1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  <a:endParaRPr lang="en-CA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ts val="0"/>
              </a:spcAft>
            </a:pPr>
            <a:r>
              <a:rPr lang="en-CA" sz="1400" err="1">
                <a:latin typeface="Arial" panose="020B0604020202020204" pitchFamily="34" charset="0"/>
                <a:cs typeface="Arial" panose="020B0604020202020204" pitchFamily="34" charset="0"/>
              </a:rPr>
              <a:t>WorldFish</a:t>
            </a:r>
            <a:r>
              <a:rPr lang="en-CA" sz="1400">
                <a:latin typeface="Arial" panose="020B0604020202020204" pitchFamily="34" charset="0"/>
                <a:cs typeface="Arial" panose="020B0604020202020204" pitchFamily="34" charset="0"/>
              </a:rPr>
              <a:t>: New brand name adopted. </a:t>
            </a:r>
            <a:endParaRPr lang="en-MY" sz="1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85932-4385-8649-9B5A-5C96AAEE42E3}"/>
              </a:ext>
            </a:extLst>
          </p:cNvPr>
          <p:cNvSpPr/>
          <p:nvPr/>
        </p:nvSpPr>
        <p:spPr>
          <a:xfrm>
            <a:off x="6903067" y="8198570"/>
            <a:ext cx="2254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ts val="0"/>
              </a:spcAft>
            </a:pPr>
            <a:r>
              <a:rPr lang="en-CA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Food Prize </a:t>
            </a:r>
          </a:p>
          <a:p>
            <a:pPr algn="ctr" fontAlgn="base">
              <a:spcAft>
                <a:spcPts val="0"/>
              </a:spcAft>
            </a:pP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Dr. </a:t>
            </a:r>
            <a:r>
              <a:rPr lang="en-CA" sz="1400" dirty="0" err="1">
                <a:latin typeface="Arial" panose="020B0604020202020204" pitchFamily="34" charset="0"/>
                <a:cs typeface="Arial" panose="020B0604020202020204" pitchFamily="34" charset="0"/>
              </a:rPr>
              <a:t>Modadugu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 Vijay Gupta,  is awarded for work on low-cost aquaculture through GIFT. </a:t>
            </a:r>
            <a:endParaRPr lang="en-MY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3E9CDA-5677-704D-883D-C8BAEAF0E57B}"/>
              </a:ext>
            </a:extLst>
          </p:cNvPr>
          <p:cNvSpPr/>
          <p:nvPr/>
        </p:nvSpPr>
        <p:spPr>
          <a:xfrm>
            <a:off x="9273055" y="8198570"/>
            <a:ext cx="16690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1400" b="1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CA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ts val="0"/>
              </a:spcAft>
            </a:pPr>
            <a:r>
              <a:rPr lang="en-CA" sz="1400">
                <a:latin typeface="Arial" panose="020B0604020202020204" pitchFamily="34" charset="0"/>
                <a:cs typeface="Arial" panose="020B0604020202020204" pitchFamily="34" charset="0"/>
              </a:rPr>
              <a:t>Leads CGIAR Research Program on Aquatic Agricultural Systems (AAS).</a:t>
            </a:r>
            <a:endParaRPr lang="en-MY" sz="1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8B4E35-687C-9A44-A9A2-13FE7B082806}"/>
              </a:ext>
            </a:extLst>
          </p:cNvPr>
          <p:cNvSpPr/>
          <p:nvPr/>
        </p:nvSpPr>
        <p:spPr>
          <a:xfrm>
            <a:off x="11282169" y="8198570"/>
            <a:ext cx="196286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ts val="0"/>
              </a:spcAft>
            </a:pPr>
            <a:r>
              <a:rPr lang="en-CA" sz="1400" b="1" dirty="0">
                <a:solidFill>
                  <a:srgbClr val="50A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innovation 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Nutrition-sensitive aquaculture plays lead role in food systems management in Bangladesh</a:t>
            </a:r>
            <a:endParaRPr lang="en-MY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FBB6DB-AD4C-734F-A4DE-8169621C4FCC}"/>
              </a:ext>
            </a:extLst>
          </p:cNvPr>
          <p:cNvSpPr/>
          <p:nvPr/>
        </p:nvSpPr>
        <p:spPr>
          <a:xfrm>
            <a:off x="13408888" y="8198570"/>
            <a:ext cx="19776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ts val="0"/>
              </a:spcAft>
            </a:pPr>
            <a:r>
              <a:rPr lang="en-CA" sz="1400" b="1" dirty="0">
                <a:solidFill>
                  <a:srgbClr val="50A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innovation</a:t>
            </a:r>
          </a:p>
          <a:p>
            <a:pPr algn="ctr"/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Rice-field fisheries</a:t>
            </a:r>
          </a:p>
          <a:p>
            <a:pPr algn="ctr"/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management integrating</a:t>
            </a:r>
          </a:p>
          <a:p>
            <a:pPr algn="ctr"/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sustainable management of</a:t>
            </a:r>
          </a:p>
          <a:p>
            <a:pPr algn="ctr"/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water, rice and aquatic foods is developed by WorldFish and</a:t>
            </a:r>
          </a:p>
          <a:p>
            <a:pPr algn="ctr"/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adopted in Cambodia.</a:t>
            </a:r>
          </a:p>
          <a:p>
            <a:pPr algn="ctr" fontAlgn="base">
              <a:spcAft>
                <a:spcPts val="0"/>
              </a:spcAft>
            </a:pPr>
            <a:endParaRPr lang="en-MY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6C60803-8BEA-4A45-84FC-CB9D4BEF31A2}"/>
              </a:ext>
            </a:extLst>
          </p:cNvPr>
          <p:cNvSpPr/>
          <p:nvPr/>
        </p:nvSpPr>
        <p:spPr>
          <a:xfrm>
            <a:off x="15676613" y="5982103"/>
            <a:ext cx="1606303" cy="1606303"/>
          </a:xfrm>
          <a:prstGeom prst="ellipse">
            <a:avLst/>
          </a:prstGeom>
          <a:solidFill>
            <a:srgbClr val="50A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EDBA1F-F1D8-0D41-9A96-11921D388F9D}"/>
              </a:ext>
            </a:extLst>
          </p:cNvPr>
          <p:cNvSpPr/>
          <p:nvPr/>
        </p:nvSpPr>
        <p:spPr>
          <a:xfrm>
            <a:off x="15428130" y="8198570"/>
            <a:ext cx="19043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ts val="0"/>
              </a:spcAft>
            </a:pPr>
            <a:r>
              <a:rPr lang="en-CA" sz="1400" b="1" dirty="0">
                <a:solidFill>
                  <a:srgbClr val="50A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innovation</a:t>
            </a:r>
            <a:r>
              <a:rPr lang="en-CA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Nutritional fish-based products adopted by women and children in the first 1000 days of life in low-income</a:t>
            </a:r>
          </a:p>
          <a:p>
            <a:pPr algn="ctr"/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households in Asia.</a:t>
            </a:r>
          </a:p>
          <a:p>
            <a:pPr algn="ctr" fontAlgn="base">
              <a:spcAft>
                <a:spcPts val="0"/>
              </a:spcAft>
            </a:pPr>
            <a:endParaRPr lang="en-MY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CB952DD-4860-7C42-96B2-E701D664E988}"/>
              </a:ext>
            </a:extLst>
          </p:cNvPr>
          <p:cNvSpPr/>
          <p:nvPr/>
        </p:nvSpPr>
        <p:spPr>
          <a:xfrm>
            <a:off x="19920917" y="5982103"/>
            <a:ext cx="1606303" cy="160630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A27785F-9923-9D4D-B1D3-BB4AB6FE1DC6}"/>
              </a:ext>
            </a:extLst>
          </p:cNvPr>
          <p:cNvSpPr/>
          <p:nvPr/>
        </p:nvSpPr>
        <p:spPr>
          <a:xfrm>
            <a:off x="17761969" y="8198570"/>
            <a:ext cx="18423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ts val="0"/>
              </a:spcAft>
            </a:pP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Leads the CGIAR Research Program on Fish Agri-Food Systems (FISH)</a:t>
            </a:r>
            <a:endParaRPr lang="en-MY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E1EE2F4-EB36-5D48-95E3-99BC2260339F}"/>
              </a:ext>
            </a:extLst>
          </p:cNvPr>
          <p:cNvSpPr/>
          <p:nvPr/>
        </p:nvSpPr>
        <p:spPr>
          <a:xfrm>
            <a:off x="17798765" y="5982103"/>
            <a:ext cx="1606303" cy="160630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C87CC5-991E-8448-9B24-3BDF83572EB6}"/>
              </a:ext>
            </a:extLst>
          </p:cNvPr>
          <p:cNvSpPr/>
          <p:nvPr/>
        </p:nvSpPr>
        <p:spPr>
          <a:xfrm>
            <a:off x="21852430" y="8198570"/>
            <a:ext cx="22115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ts val="0"/>
              </a:spcAft>
            </a:pPr>
            <a:r>
              <a:rPr lang="en-MY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engagement</a:t>
            </a:r>
          </a:p>
          <a:p>
            <a:pPr algn="ctr" fontAlgn="base">
              <a:spcAft>
                <a:spcPts val="0"/>
              </a:spcAft>
            </a:pPr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Joins expert group to lead one of the five action</a:t>
            </a:r>
          </a:p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tracks to shape 2021 UN</a:t>
            </a:r>
          </a:p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Food Systems Summit.</a:t>
            </a:r>
          </a:p>
          <a:p>
            <a:pPr algn="ctr" fontAlgn="base">
              <a:spcAft>
                <a:spcPts val="0"/>
              </a:spcAft>
            </a:pPr>
            <a:endParaRPr lang="en-MY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0B9BAA1-13DA-F942-88B3-D4E8B1AC2BC9}"/>
              </a:ext>
            </a:extLst>
          </p:cNvPr>
          <p:cNvSpPr/>
          <p:nvPr/>
        </p:nvSpPr>
        <p:spPr>
          <a:xfrm>
            <a:off x="22043067" y="5982103"/>
            <a:ext cx="1606303" cy="160630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8FD8A5E-0C52-8341-9457-AEBD982C6A1C}"/>
              </a:ext>
            </a:extLst>
          </p:cNvPr>
          <p:cNvSpPr/>
          <p:nvPr/>
        </p:nvSpPr>
        <p:spPr>
          <a:xfrm>
            <a:off x="2943701" y="5982103"/>
            <a:ext cx="1606303" cy="1606303"/>
          </a:xfrm>
          <a:prstGeom prst="ellipse">
            <a:avLst/>
          </a:prstGeom>
          <a:solidFill>
            <a:srgbClr val="50A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384C62-B5B4-354B-8EA8-B14136F63E04}"/>
              </a:ext>
            </a:extLst>
          </p:cNvPr>
          <p:cNvSpPr/>
          <p:nvPr/>
        </p:nvSpPr>
        <p:spPr>
          <a:xfrm>
            <a:off x="954111" y="8198570"/>
            <a:ext cx="13411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en-CA" sz="1400" b="1">
                <a:latin typeface="Arial" panose="020B0604020202020204" pitchFamily="34" charset="0"/>
                <a:cs typeface="Arial" panose="020B0604020202020204" pitchFamily="34" charset="0"/>
              </a:rPr>
              <a:t>1975</a:t>
            </a:r>
          </a:p>
          <a:p>
            <a:pPr algn="ctr" fontAlgn="base">
              <a:spcAft>
                <a:spcPts val="0"/>
              </a:spcAft>
            </a:pPr>
            <a:r>
              <a:rPr lang="en-CA" sz="1400">
                <a:latin typeface="Arial" panose="020B0604020202020204" pitchFamily="34" charset="0"/>
                <a:cs typeface="Arial" panose="020B0604020202020204" pitchFamily="34" charset="0"/>
              </a:rPr>
              <a:t>Established as ICLARM</a:t>
            </a:r>
            <a:endParaRPr lang="en-MY" sz="1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B2140-E942-C14C-B780-708B4C781C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841" y="6332796"/>
            <a:ext cx="836772" cy="834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1AEEC39-821D-264F-82AE-91A538594F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905" y="6592267"/>
            <a:ext cx="816051" cy="5019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E20FF8C-0F33-9E4F-8804-5AB908F5BB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724" y="6507236"/>
            <a:ext cx="1220560" cy="5560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B1DA5A2-5681-204A-A443-A788DA7BAA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001" y="6489224"/>
            <a:ext cx="1316011" cy="55202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8D69292-3AEE-2344-8DE3-BDBBB3C0546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562" y="6489224"/>
            <a:ext cx="1158715" cy="5520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317D34-346D-A04E-A8FD-2FC21471B1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7722" y="6458539"/>
            <a:ext cx="773510" cy="55202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AA81EB9-198A-EE48-A3D8-5C2162612F9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7029" y="6345543"/>
            <a:ext cx="465470" cy="74863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0BF5337-AD37-D84B-AA38-D9DDE8E14FB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0901" y="6455166"/>
            <a:ext cx="1242031" cy="6601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8B003E8-4E4E-CA44-A73B-AE7332D8338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1782" y="6455166"/>
            <a:ext cx="771634" cy="6601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AA96E76-ED18-0447-A25D-0CB03B54BAA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67" y="6309433"/>
            <a:ext cx="719702" cy="8813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E016088-9726-BC4C-AA6C-CDA2B58D09A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4242" y="6323819"/>
            <a:ext cx="826740" cy="92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9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1088B936-F058-FA49-986C-359B75C05693}"/>
              </a:ext>
            </a:extLst>
          </p:cNvPr>
          <p:cNvSpPr txBox="1">
            <a:spLocks/>
          </p:cNvSpPr>
          <p:nvPr/>
        </p:nvSpPr>
        <p:spPr>
          <a:xfrm>
            <a:off x="15115781" y="4838768"/>
            <a:ext cx="8191298" cy="484246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r">
              <a:tabLst>
                <a:tab pos="11120438" algn="l"/>
              </a:tabLst>
            </a:pPr>
            <a:r>
              <a:rPr lang="en-US" sz="6500" b="1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PART IV</a:t>
            </a:r>
          </a:p>
          <a:p>
            <a:pPr algn="r">
              <a:tabLst>
                <a:tab pos="11120438" algn="l"/>
              </a:tabLst>
            </a:pPr>
            <a:r>
              <a:rPr lang="en-US" sz="8500" b="1" dirty="0">
                <a:solidFill>
                  <a:srgbClr val="0070C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Organization</a:t>
            </a:r>
          </a:p>
        </p:txBody>
      </p:sp>
      <p:pic>
        <p:nvPicPr>
          <p:cNvPr id="15" name="Picture 3" descr="new logo worldfish.png">
            <a:extLst>
              <a:ext uri="{FF2B5EF4-FFF2-40B4-BE49-F238E27FC236}">
                <a16:creationId xmlns:a16="http://schemas.microsoft.com/office/drawing/2014/main" id="{35B8BB58-81C2-8849-A2F2-51D0FA0F88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155E2F-3CB7-964E-855B-563567679C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81" t="17889" r="-4127" b="23616"/>
          <a:stretch/>
        </p:blipFill>
        <p:spPr>
          <a:xfrm>
            <a:off x="1119072" y="4857"/>
            <a:ext cx="15652730" cy="6684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CCE70-5A87-4F49-BF23-871927F7C6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r="-11415" b="6671"/>
          <a:stretch/>
        </p:blipFill>
        <p:spPr>
          <a:xfrm>
            <a:off x="0" y="4358640"/>
            <a:ext cx="10924674" cy="9358948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CE24D39D-E759-F240-A426-9769CD193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936" y="1401766"/>
            <a:ext cx="14377845" cy="1111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E25F1D-3574-3C49-A642-5ED649B78335}"/>
              </a:ext>
            </a:extLst>
          </p:cNvPr>
          <p:cNvSpPr/>
          <p:nvPr/>
        </p:nvSpPr>
        <p:spPr>
          <a:xfrm>
            <a:off x="1455953" y="1925052"/>
            <a:ext cx="13030067" cy="1010282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6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B8FC05-DA49-9749-91E2-A7C95DE06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4" b="35049"/>
          <a:stretch/>
        </p:blipFill>
        <p:spPr>
          <a:xfrm>
            <a:off x="0" y="7609359"/>
            <a:ext cx="7064063" cy="61082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0DD2EC7-D7FD-2E47-866F-7A9921ED0DCD}"/>
              </a:ext>
            </a:extLst>
          </p:cNvPr>
          <p:cNvSpPr txBox="1">
            <a:spLocks/>
          </p:cNvSpPr>
          <p:nvPr/>
        </p:nvSpPr>
        <p:spPr>
          <a:xfrm>
            <a:off x="1114488" y="2120173"/>
            <a:ext cx="4265525" cy="33690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76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7600" spc="0" dirty="0">
                <a:latin typeface="Arial" panose="020B0604020202020204" pitchFamily="34" charset="0"/>
                <a:cs typeface="Arial" panose="020B0604020202020204" pitchFamily="34" charset="0"/>
              </a:rPr>
              <a:t>we are</a:t>
            </a:r>
            <a:endParaRPr lang="en-US" sz="7600" b="1" spc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21E125-0BF0-1F40-A344-1B1EBE9B873A}"/>
              </a:ext>
            </a:extLst>
          </p:cNvPr>
          <p:cNvSpPr/>
          <p:nvPr/>
        </p:nvSpPr>
        <p:spPr>
          <a:xfrm>
            <a:off x="325362" y="8676891"/>
            <a:ext cx="673870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MY" sz="3600" dirty="0">
                <a:latin typeface="Arial" panose="020B0604020202020204" pitchFamily="34" charset="0"/>
                <a:cs typeface="Arial" panose="020B0604020202020204" pitchFamily="34" charset="0"/>
              </a:rPr>
              <a:t>WorldFish has a</a:t>
            </a:r>
          </a:p>
          <a:p>
            <a:pPr>
              <a:spcAft>
                <a:spcPts val="600"/>
              </a:spcAft>
            </a:pPr>
            <a:r>
              <a:rPr lang="en-MY" sz="3600" dirty="0">
                <a:latin typeface="Arial" panose="020B0604020202020204" pitchFamily="34" charset="0"/>
                <a:cs typeface="Arial" panose="020B0604020202020204" pitchFamily="34" charset="0"/>
              </a:rPr>
              <a:t>     global presence</a:t>
            </a:r>
          </a:p>
          <a:p>
            <a:pPr>
              <a:spcAft>
                <a:spcPts val="600"/>
              </a:spcAft>
            </a:pPr>
            <a:r>
              <a:rPr lang="en-MY" sz="3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MY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countries</a:t>
            </a:r>
          </a:p>
          <a:p>
            <a:pPr>
              <a:spcAft>
                <a:spcPts val="600"/>
              </a:spcAft>
            </a:pPr>
            <a:r>
              <a:rPr lang="en-MY" sz="3600" dirty="0">
                <a:latin typeface="Arial" panose="020B0604020202020204" pitchFamily="34" charset="0"/>
                <a:cs typeface="Arial" panose="020B0604020202020204" pitchFamily="34" charset="0"/>
              </a:rPr>
              <a:t>      in </a:t>
            </a:r>
            <a:r>
              <a:rPr lang="en-MY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continents</a:t>
            </a:r>
          </a:p>
          <a:p>
            <a:pPr>
              <a:spcAft>
                <a:spcPts val="600"/>
              </a:spcAft>
            </a:pPr>
            <a:r>
              <a:rPr lang="en-MY" sz="36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MY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446 staff </a:t>
            </a:r>
            <a:r>
              <a:rPr lang="en-MY" sz="3600" dirty="0">
                <a:latin typeface="Arial" panose="020B0604020202020204" pitchFamily="34" charset="0"/>
                <a:cs typeface="Arial" panose="020B0604020202020204" pitchFamily="34" charset="0"/>
              </a:rPr>
              <a:t>representing</a:t>
            </a:r>
          </a:p>
          <a:p>
            <a:pPr>
              <a:spcAft>
                <a:spcPts val="600"/>
              </a:spcAft>
            </a:pPr>
            <a:r>
              <a:rPr lang="en-MY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nationalities</a:t>
            </a:r>
            <a:endParaRPr lang="en-MY" sz="4500" b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 descr="new logo worldfish.png">
            <a:extLst>
              <a:ext uri="{FF2B5EF4-FFF2-40B4-BE49-F238E27FC236}">
                <a16:creationId xmlns:a16="http://schemas.microsoft.com/office/drawing/2014/main" id="{9BF1DDD9-DF9F-BE43-8553-501094CB5C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C3E31-DB29-B141-BD1F-B677BDD193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9" r="8910"/>
          <a:stretch/>
        </p:blipFill>
        <p:spPr>
          <a:xfrm>
            <a:off x="6526089" y="0"/>
            <a:ext cx="17859499" cy="109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1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68B7EF-9DF1-9142-B227-49008A6A9446}"/>
              </a:ext>
            </a:extLst>
          </p:cNvPr>
          <p:cNvSpPr txBox="1">
            <a:spLocks/>
          </p:cNvSpPr>
          <p:nvPr/>
        </p:nvSpPr>
        <p:spPr>
          <a:xfrm>
            <a:off x="1865018" y="1298586"/>
            <a:ext cx="16919955" cy="419451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CA" spc="0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CA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</a:p>
          <a:p>
            <a:pPr algn="l"/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We are driven by our </a:t>
            </a: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values 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and strive to be </a:t>
            </a: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thriving and inclusive community of diverse people 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committed to learning and innovation, and with passion for making a difference in the world. </a:t>
            </a:r>
            <a:endParaRPr lang="en-US" altLang="en-US" sz="2800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 descr="new logo worldfish.png">
            <a:extLst>
              <a:ext uri="{FF2B5EF4-FFF2-40B4-BE49-F238E27FC236}">
                <a16:creationId xmlns:a16="http://schemas.microsoft.com/office/drawing/2014/main" id="{39534FBC-29BE-7246-A639-39F07D1865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5">
            <a:extLst>
              <a:ext uri="{FF2B5EF4-FFF2-40B4-BE49-F238E27FC236}">
                <a16:creationId xmlns:a16="http://schemas.microsoft.com/office/drawing/2014/main" id="{7C9A3C4E-0F95-7F4E-90B8-83CCE8FA0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5771" y="10787332"/>
            <a:ext cx="23407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baseline="30000" dirty="0">
                <a:cs typeface="Arial" panose="020B0604020202020204" pitchFamily="34" charset="0"/>
              </a:rPr>
              <a:t>As of 31 October 2020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754E939-4D74-444E-B736-347F63307146}"/>
              </a:ext>
            </a:extLst>
          </p:cNvPr>
          <p:cNvSpPr/>
          <p:nvPr/>
        </p:nvSpPr>
        <p:spPr>
          <a:xfrm>
            <a:off x="5038765" y="6005055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3F8A6BA-6345-A74D-9C0F-C55F12823394}"/>
              </a:ext>
            </a:extLst>
          </p:cNvPr>
          <p:cNvSpPr/>
          <p:nvPr/>
        </p:nvSpPr>
        <p:spPr>
          <a:xfrm>
            <a:off x="10812583" y="5999276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D942AD3-AA0E-2043-BADF-7A50D2843B54}"/>
              </a:ext>
            </a:extLst>
          </p:cNvPr>
          <p:cNvSpPr/>
          <p:nvPr/>
        </p:nvSpPr>
        <p:spPr>
          <a:xfrm>
            <a:off x="16804974" y="6009172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64E21E9-C97A-5045-8708-6C9EDBE3E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083" y="6352584"/>
            <a:ext cx="1089000" cy="1089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EFA7571-0B12-794B-AB09-3AB50FB28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11" y="6316775"/>
            <a:ext cx="1042307" cy="12828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58699F-B269-6948-AB8A-4171E26BBC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539" y="6415860"/>
            <a:ext cx="1052870" cy="104755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32326276-E577-BA47-AD4C-7447163C58BA}"/>
              </a:ext>
            </a:extLst>
          </p:cNvPr>
          <p:cNvSpPr/>
          <p:nvPr/>
        </p:nvSpPr>
        <p:spPr>
          <a:xfrm>
            <a:off x="4688831" y="8434212"/>
            <a:ext cx="252202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4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446</a:t>
            </a:r>
          </a:p>
          <a:p>
            <a:pPr lvl="0" algn="ctr" fontAlgn="base">
              <a:spcAft>
                <a:spcPts val="0"/>
              </a:spcAft>
            </a:pP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staff</a:t>
            </a:r>
            <a:endParaRPr lang="en-MY" sz="3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BE49C84-F44C-184A-AA91-7EA97AC936E0}"/>
              </a:ext>
            </a:extLst>
          </p:cNvPr>
          <p:cNvSpPr/>
          <p:nvPr/>
        </p:nvSpPr>
        <p:spPr>
          <a:xfrm>
            <a:off x="10074388" y="8428291"/>
            <a:ext cx="3452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</a:pPr>
            <a:r>
              <a:rPr lang="en-CA" sz="4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36.8%</a:t>
            </a:r>
          </a:p>
          <a:p>
            <a:pPr lvl="0" algn="ctr" fontAlgn="base">
              <a:spcAft>
                <a:spcPts val="0"/>
              </a:spcAft>
            </a:pP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Percent of women on staff</a:t>
            </a:r>
            <a:endParaRPr lang="en-MY" sz="3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CB64D00-3D8A-BA43-86F5-64DC3371145C}"/>
              </a:ext>
            </a:extLst>
          </p:cNvPr>
          <p:cNvSpPr/>
          <p:nvPr/>
        </p:nvSpPr>
        <p:spPr>
          <a:xfrm>
            <a:off x="15433373" y="8390191"/>
            <a:ext cx="4648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59.2%</a:t>
            </a:r>
          </a:p>
          <a:p>
            <a:pPr algn="ctr"/>
            <a:r>
              <a:rPr lang="en-CA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Percent of staff </a:t>
            </a:r>
          </a:p>
          <a:p>
            <a:pPr algn="ctr"/>
            <a:r>
              <a:rPr lang="en-CA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who are working directly </a:t>
            </a:r>
          </a:p>
          <a:p>
            <a:pPr algn="ctr"/>
            <a:r>
              <a:rPr lang="en-CA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in research</a:t>
            </a:r>
            <a:endParaRPr lang="en-US" sz="28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9E33E5B-7E05-A146-81FA-DC4FF158B4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448" y="11429712"/>
            <a:ext cx="1252403" cy="110968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F7252FE-A3C1-974D-9820-840D553B2B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949" y="10807300"/>
            <a:ext cx="748275" cy="66857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03C932A-6B67-0549-8886-5C6D565590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71" y="12027575"/>
            <a:ext cx="1488543" cy="131891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F5A89C2-8D0F-A948-A978-FC75B5DF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629" y="11541179"/>
            <a:ext cx="777644" cy="68902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56F0AE1-8BAA-0346-AD37-92235FEB12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50" y="11635703"/>
            <a:ext cx="562190" cy="50231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73B3D8E-DA98-C548-B4F9-6E02CB67FE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771" y="11630975"/>
            <a:ext cx="399054" cy="35358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AB62577-C8CF-AE40-8906-D11326D49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1929206"/>
            <a:ext cx="3962400" cy="178435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C9EEE64-7CF0-E54E-9B24-360B123AED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27"/>
          <a:stretch/>
        </p:blipFill>
        <p:spPr>
          <a:xfrm>
            <a:off x="4421921" y="12488958"/>
            <a:ext cx="2226566" cy="122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36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68B7EF-9DF1-9142-B227-49008A6A9446}"/>
              </a:ext>
            </a:extLst>
          </p:cNvPr>
          <p:cNvSpPr txBox="1">
            <a:spLocks/>
          </p:cNvSpPr>
          <p:nvPr/>
        </p:nvSpPr>
        <p:spPr>
          <a:xfrm>
            <a:off x="1865018" y="902346"/>
            <a:ext cx="16919955" cy="261739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CA" spc="0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CA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INVESTORS</a:t>
            </a:r>
          </a:p>
          <a:p>
            <a:pPr algn="l"/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800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 descr="new logo worldfish.png">
            <a:extLst>
              <a:ext uri="{FF2B5EF4-FFF2-40B4-BE49-F238E27FC236}">
                <a16:creationId xmlns:a16="http://schemas.microsoft.com/office/drawing/2014/main" id="{39534FBC-29BE-7246-A639-39F07D1865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03C932A-6B67-0549-8886-5C6D565590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71" y="12027575"/>
            <a:ext cx="1488543" cy="131891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F5A89C2-8D0F-A948-A978-FC75B5DF7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57" y="11785858"/>
            <a:ext cx="706949" cy="62639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56F0AE1-8BAA-0346-AD37-92235FEB12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804" y="12054775"/>
            <a:ext cx="511082" cy="45664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73B3D8E-DA98-C548-B4F9-6E02CB67F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070" y="11921367"/>
            <a:ext cx="362776" cy="32143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AB62577-C8CF-AE40-8906-D11326D496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1929206"/>
            <a:ext cx="3962400" cy="178435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C9EEE64-7CF0-E54E-9B24-360B123AED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27"/>
          <a:stretch/>
        </p:blipFill>
        <p:spPr>
          <a:xfrm>
            <a:off x="4421921" y="12488958"/>
            <a:ext cx="2226566" cy="1224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158144-4433-294A-97C0-E46F331BB0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08" y="3441625"/>
            <a:ext cx="18586315" cy="82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88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68B7EF-9DF1-9142-B227-49008A6A9446}"/>
              </a:ext>
            </a:extLst>
          </p:cNvPr>
          <p:cNvSpPr txBox="1">
            <a:spLocks/>
          </p:cNvSpPr>
          <p:nvPr/>
        </p:nvSpPr>
        <p:spPr>
          <a:xfrm>
            <a:off x="1865018" y="1298586"/>
            <a:ext cx="16919955" cy="28566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CA" spc="0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CA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</a:t>
            </a:r>
          </a:p>
          <a:p>
            <a:pPr algn="l"/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 descr="new logo worldfish.png">
            <a:extLst>
              <a:ext uri="{FF2B5EF4-FFF2-40B4-BE49-F238E27FC236}">
                <a16:creationId xmlns:a16="http://schemas.microsoft.com/office/drawing/2014/main" id="{39534FBC-29BE-7246-A639-39F07D1865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9E33E5B-7E05-A146-81FA-DC4FF158B4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448" y="11429712"/>
            <a:ext cx="1252403" cy="110968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F7252FE-A3C1-974D-9820-840D553B2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949" y="10807300"/>
            <a:ext cx="748275" cy="66857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03C932A-6B67-0549-8886-5C6D565590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71" y="12027575"/>
            <a:ext cx="1488543" cy="131891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F5A89C2-8D0F-A948-A978-FC75B5DF77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629" y="11541179"/>
            <a:ext cx="777644" cy="68902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56F0AE1-8BAA-0346-AD37-92235FEB12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50" y="11635703"/>
            <a:ext cx="562190" cy="50231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73B3D8E-DA98-C548-B4F9-6E02CB67FE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771" y="11630975"/>
            <a:ext cx="399054" cy="35358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AB62577-C8CF-AE40-8906-D11326D496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1929206"/>
            <a:ext cx="3962400" cy="178435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C9EEE64-7CF0-E54E-9B24-360B123AED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27"/>
          <a:stretch/>
        </p:blipFill>
        <p:spPr>
          <a:xfrm>
            <a:off x="4421921" y="12488958"/>
            <a:ext cx="2226566" cy="1224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B40E4F-FA2E-4A42-B4B4-B53C549E90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281" y="7242106"/>
            <a:ext cx="3799294" cy="3001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27FCD-69EC-6440-943D-2625E17DA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984" y="7423944"/>
            <a:ext cx="4427336" cy="2819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DF4D63-2844-CA4C-B8B0-860BEEB5F0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91" y="7381806"/>
            <a:ext cx="4493504" cy="2861652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C479A980-733F-794D-BCB9-34188C8365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19" y="4661089"/>
            <a:ext cx="6324308" cy="168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53EF9F7D-A213-794C-9761-A3C385B5DB3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443" y="4666830"/>
            <a:ext cx="5515467" cy="166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D69F2D83-56BA-7A42-90E0-7928C172DC8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39" y="7381806"/>
            <a:ext cx="2079303" cy="267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22C87AC6-CCBD-994E-8413-8ADF612AF4B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5287" y="4333397"/>
            <a:ext cx="3032427" cy="215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C21DC946-3D28-2247-BCAD-F4AC7D474D8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771" y="4095740"/>
            <a:ext cx="2005117" cy="234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76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155E2F-3CB7-964E-855B-563567679C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181" t="17889" r="-4127" b="23616"/>
          <a:stretch/>
        </p:blipFill>
        <p:spPr>
          <a:xfrm>
            <a:off x="3486060" y="4857"/>
            <a:ext cx="15652730" cy="6684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080971-9891-9140-B653-444C1BD14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8" y="1119528"/>
            <a:ext cx="16701738" cy="11140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CCE70-5A87-4F49-BF23-871927F7C6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9" r="-11415" b="6671"/>
          <a:stretch/>
        </p:blipFill>
        <p:spPr>
          <a:xfrm>
            <a:off x="30718" y="4358640"/>
            <a:ext cx="10924674" cy="93589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E25F1D-3574-3C49-A642-5ED649B78335}"/>
              </a:ext>
            </a:extLst>
          </p:cNvPr>
          <p:cNvSpPr/>
          <p:nvPr/>
        </p:nvSpPr>
        <p:spPr>
          <a:xfrm>
            <a:off x="1326620" y="1473727"/>
            <a:ext cx="15735096" cy="1047878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57525-8828-AA4D-BD73-F6859D180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2"/>
          <a:stretch/>
        </p:blipFill>
        <p:spPr>
          <a:xfrm>
            <a:off x="20214771" y="9005455"/>
            <a:ext cx="3696011" cy="41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8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2729-C22A-054C-A6C4-362E7227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171" y="2001264"/>
            <a:ext cx="7601729" cy="4366879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CGIAR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spc="0" dirty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3000" b="1" spc="0" dirty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CGIAR is </a:t>
            </a: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 research partnership </a:t>
            </a:r>
            <a:b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for a </a:t>
            </a:r>
            <a:r>
              <a:rPr lang="en-MY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secure future 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dedicated to reducing poverty, </a:t>
            </a:r>
            <a:b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enhancing food and nutrition security, </a:t>
            </a:r>
            <a:b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and improving natural resources. </a:t>
            </a:r>
            <a:endParaRPr lang="en-US" sz="28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D7540-3411-ED44-9FE8-9999BBFAA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09" y="662321"/>
            <a:ext cx="12137605" cy="124570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6E17C6-5A39-AE4C-A3EF-CC6DFE88C5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2"/>
          <a:stretch/>
        </p:blipFill>
        <p:spPr>
          <a:xfrm>
            <a:off x="21488400" y="10449861"/>
            <a:ext cx="2422382" cy="274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17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2729-C22A-054C-A6C4-362E7227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4004" y="1660825"/>
            <a:ext cx="9811964" cy="8789036"/>
          </a:xfrm>
        </p:spPr>
        <p:txBody>
          <a:bodyPr/>
          <a:lstStyle/>
          <a:p>
            <a:pPr algn="r"/>
            <a:r>
              <a:rPr lang="en-MY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CGIAR</a:t>
            </a:r>
            <a:br>
              <a:rPr lang="en-MY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br>
              <a:rPr lang="en-MY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8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Innovation </a:t>
            </a:r>
            <a:br>
              <a:rPr lang="en-MY" sz="8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8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en-MY" sz="8000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MY" sz="80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3000" spc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MY" sz="30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spc="0" dirty="0">
                <a:latin typeface="Arial" panose="020B0604020202020204" pitchFamily="34" charset="0"/>
                <a:cs typeface="Arial" panose="020B0604020202020204" pitchFamily="34" charset="0"/>
              </a:rPr>
              <a:t>Transforming </a:t>
            </a:r>
            <a:r>
              <a:rPr lang="en-US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food, land, and water systems </a:t>
            </a:r>
            <a:r>
              <a:rPr lang="en-US" sz="2800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spc="0" dirty="0">
                <a:latin typeface="Arial" panose="020B0604020202020204" pitchFamily="34" charset="0"/>
                <a:cs typeface="Arial" panose="020B0604020202020204" pitchFamily="34" charset="0"/>
              </a:rPr>
              <a:t>in a climate crisis</a:t>
            </a: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spc="0" dirty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8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73ADF-2DFA-E54D-A180-378562D82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2"/>
          <a:stretch/>
        </p:blipFill>
        <p:spPr>
          <a:xfrm>
            <a:off x="21488400" y="10449861"/>
            <a:ext cx="2422382" cy="2747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C65D9F-247C-9149-9AE1-90368714A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5" y="115669"/>
            <a:ext cx="10630363" cy="1351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32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F9F7973-B6A9-454C-B44F-D34BE7E1D3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39" b="66665"/>
          <a:stretch/>
        </p:blipFill>
        <p:spPr>
          <a:xfrm>
            <a:off x="10649199" y="8518669"/>
            <a:ext cx="13736390" cy="51989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168B7EF-9DF1-9142-B227-49008A6A9446}"/>
              </a:ext>
            </a:extLst>
          </p:cNvPr>
          <p:cNvSpPr txBox="1">
            <a:spLocks/>
          </p:cNvSpPr>
          <p:nvPr/>
        </p:nvSpPr>
        <p:spPr>
          <a:xfrm>
            <a:off x="11338561" y="1040759"/>
            <a:ext cx="11885558" cy="296861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r"/>
            <a:r>
              <a:rPr lang="en-CA" spc="0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n-CA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CGIAR</a:t>
            </a:r>
            <a: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>Scientific innovations deployed faster, at a larger scale, and at reduced cost, having greater impact where they are needed the most. </a:t>
            </a:r>
            <a:endParaRPr lang="en-US" altLang="en-US" sz="2800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11D8F42-FD0A-7147-8B1A-F1509ED912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67626"/>
            <a:ext cx="9945521" cy="121477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E8D2247-1B0D-D94C-B6B9-0AFB9DE9FF4D}"/>
              </a:ext>
            </a:extLst>
          </p:cNvPr>
          <p:cNvSpPr/>
          <p:nvPr/>
        </p:nvSpPr>
        <p:spPr>
          <a:xfrm>
            <a:off x="11789229" y="9597579"/>
            <a:ext cx="1199006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en-MY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“As the climate crisis escalates, there is </a:t>
            </a:r>
          </a:p>
          <a:p>
            <a:pPr algn="r">
              <a:spcAft>
                <a:spcPts val="300"/>
              </a:spcAft>
            </a:pPr>
            <a:r>
              <a:rPr lang="en-MY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urgency to maximize our collective impact</a:t>
            </a:r>
            <a:r>
              <a:rPr lang="en-MY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r">
              <a:spcAft>
                <a:spcPts val="300"/>
              </a:spcAft>
            </a:pPr>
            <a:r>
              <a:rPr lang="en-MY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together</a:t>
            </a:r>
            <a:r>
              <a:rPr lang="en-MY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 still have a chance to avert </a:t>
            </a:r>
          </a:p>
          <a:p>
            <a:pPr algn="r">
              <a:spcAft>
                <a:spcPts val="300"/>
              </a:spcAft>
            </a:pPr>
            <a:r>
              <a:rPr lang="en-MY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biggest losses, </a:t>
            </a:r>
            <a:r>
              <a:rPr lang="en-MY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real difference in joint efforts </a:t>
            </a:r>
          </a:p>
          <a:p>
            <a:pPr algn="r">
              <a:spcAft>
                <a:spcPts val="300"/>
              </a:spcAft>
            </a:pPr>
            <a:r>
              <a:rPr lang="en-MY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achieve the Sustainable Development Goals, and </a:t>
            </a:r>
          </a:p>
          <a:p>
            <a:pPr algn="r">
              <a:spcAft>
                <a:spcPts val="300"/>
              </a:spcAft>
            </a:pPr>
            <a:r>
              <a:rPr lang="en-MY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 the lives of vulnerable farmers and consumers</a:t>
            </a:r>
            <a:r>
              <a:rPr lang="en-MY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r">
              <a:spcBef>
                <a:spcPts val="600"/>
              </a:spcBef>
              <a:spcAft>
                <a:spcPts val="300"/>
              </a:spcAft>
            </a:pPr>
            <a:r>
              <a:rPr lang="en-MY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Message from the CGIAR System Council to CGIAR Staff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589B27-81AB-E942-A7A8-C9E274C05009}"/>
              </a:ext>
            </a:extLst>
          </p:cNvPr>
          <p:cNvSpPr/>
          <p:nvPr/>
        </p:nvSpPr>
        <p:spPr>
          <a:xfrm>
            <a:off x="9277598" y="4272810"/>
            <a:ext cx="13264283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MY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unified One CGIAR comprises of:</a:t>
            </a:r>
            <a:endParaRPr lang="en-MY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MY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MY" sz="3200" dirty="0">
                <a:latin typeface="Arial" panose="020B0604020202020204" pitchFamily="34" charset="0"/>
                <a:cs typeface="Arial" panose="020B0604020202020204" pitchFamily="34" charset="0"/>
              </a:rPr>
              <a:t>sharper </a:t>
            </a:r>
            <a:r>
              <a:rPr lang="en-MY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statement </a:t>
            </a:r>
            <a:r>
              <a:rPr lang="en-MY" sz="32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MY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 focus </a:t>
            </a:r>
            <a:r>
              <a:rPr lang="en-MY" sz="3200" dirty="0">
                <a:latin typeface="Arial" panose="020B0604020202020204" pitchFamily="34" charset="0"/>
                <a:cs typeface="Arial" panose="020B0604020202020204" pitchFamily="34" charset="0"/>
              </a:rPr>
              <a:t>to 2030, </a:t>
            </a:r>
            <a:r>
              <a:rPr lang="en-MY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aligned with the Sustainable Development Goals (SDGs);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MY" sz="3200" dirty="0"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en-MY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governance </a:t>
            </a:r>
            <a:r>
              <a:rPr lang="en-MY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a ‘One CGIAR Common Board’;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MY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integration</a:t>
            </a:r>
            <a:r>
              <a:rPr lang="en-MY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including more aligned management under an empowered Executive Management Team, common policies and services, and a unified country and regional presence;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MY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MY" sz="32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MY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modality</a:t>
            </a:r>
            <a:r>
              <a:rPr lang="en-MY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MY" sz="3200" dirty="0">
                <a:latin typeface="Arial" panose="020B0604020202020204" pitchFamily="34" charset="0"/>
                <a:cs typeface="Arial" panose="020B0604020202020204" pitchFamily="34" charset="0"/>
              </a:rPr>
              <a:t>More, and pooled, </a:t>
            </a:r>
            <a:r>
              <a:rPr lang="en-MY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funding.</a:t>
            </a:r>
            <a:endParaRPr lang="en-MY" sz="3200" b="0" i="0" u="none" strike="noStrike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94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FD0636-4AD0-7848-A955-3711FD0EFC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"/>
            <a:ext cx="24385588" cy="1371689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2787679" y="3380001"/>
            <a:ext cx="19798001" cy="4208135"/>
          </a:xfrm>
          <a:prstGeom prst="rect">
            <a:avLst/>
          </a:prstGeom>
        </p:spPr>
        <p:txBody>
          <a:bodyPr numCol="1" spcCol="900000" anchor="t"/>
          <a:lstStyle/>
          <a:p>
            <a:pPr marL="0" indent="0">
              <a:spcBef>
                <a:spcPts val="0"/>
              </a:spcBef>
              <a:buNone/>
              <a:tabLst>
                <a:tab pos="11120438" algn="l"/>
              </a:tabLst>
            </a:pPr>
            <a:r>
              <a:rPr lang="en-US" sz="100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Part I</a:t>
            </a:r>
          </a:p>
          <a:p>
            <a:pPr marL="0" indent="0">
              <a:spcBef>
                <a:spcPts val="0"/>
              </a:spcBef>
              <a:buNone/>
              <a:tabLst>
                <a:tab pos="11120438" algn="l"/>
              </a:tabLst>
            </a:pPr>
            <a:r>
              <a:rPr lang="en-US" sz="13000" b="1" dirty="0">
                <a:solidFill>
                  <a:srgbClr val="0070C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Responding to change</a:t>
            </a:r>
          </a:p>
        </p:txBody>
      </p:sp>
    </p:spTree>
    <p:extLst>
      <p:ext uri="{BB962C8B-B14F-4D97-AF65-F5344CB8AC3E}">
        <p14:creationId xmlns:p14="http://schemas.microsoft.com/office/powerpoint/2010/main" val="2388466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 logo worldfish.png">
            <a:extLst>
              <a:ext uri="{FF2B5EF4-FFF2-40B4-BE49-F238E27FC236}">
                <a16:creationId xmlns:a16="http://schemas.microsoft.com/office/drawing/2014/main" id="{AE47C864-2002-E844-879E-88CDBE2BBC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D49D1-8292-0E4A-AB88-429D8F9FA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080"/>
            <a:ext cx="24385588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7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17F76-DEEC-3B46-B492-408147072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2873" r="1803" b="2864"/>
          <a:stretch/>
        </p:blipFill>
        <p:spPr>
          <a:xfrm>
            <a:off x="0" y="-60960"/>
            <a:ext cx="24385588" cy="1371758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6987207-F3B4-8D4F-8054-C29949E2659D}"/>
              </a:ext>
            </a:extLst>
          </p:cNvPr>
          <p:cNvSpPr txBox="1">
            <a:spLocks/>
          </p:cNvSpPr>
          <p:nvPr/>
        </p:nvSpPr>
        <p:spPr>
          <a:xfrm>
            <a:off x="1022092" y="3596974"/>
            <a:ext cx="8030468" cy="561669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8000" spc="0" dirty="0">
                <a:latin typeface="Arial"/>
                <a:cs typeface="Arial"/>
              </a:rPr>
              <a:t>Our </a:t>
            </a:r>
            <a:r>
              <a:rPr lang="en-US" sz="8000" spc="0" dirty="0">
                <a:solidFill>
                  <a:schemeClr val="tx1"/>
                </a:solidFill>
                <a:latin typeface="Arial"/>
                <a:cs typeface="Arial"/>
              </a:rPr>
              <a:t>blue planet </a:t>
            </a:r>
            <a: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spc="0" dirty="0">
                <a:solidFill>
                  <a:srgbClr val="0070C0"/>
                </a:solidFill>
                <a:latin typeface="Arial"/>
                <a:cs typeface="Arial"/>
              </a:rPr>
              <a:t>IS CHANGING</a:t>
            </a:r>
            <a:r>
              <a:rPr lang="en-US" sz="30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latin typeface="Arial"/>
                <a:cs typeface="Arial"/>
              </a:rPr>
              <a:t>Through science, we will help to illuminate sound paths toward a </a:t>
            </a:r>
            <a:r>
              <a:rPr lang="en-CA" sz="2800" spc="0" dirty="0">
                <a:solidFill>
                  <a:srgbClr val="0070C0"/>
                </a:solidFill>
                <a:latin typeface="Arial"/>
                <a:cs typeface="Arial"/>
              </a:rPr>
              <a:t>sustainable food systems transformation with aquatic foods </a:t>
            </a:r>
            <a:r>
              <a:rPr lang="en-CA" sz="2800" spc="0" dirty="0">
                <a:latin typeface="Arial"/>
                <a:cs typeface="Arial"/>
              </a:rPr>
              <a:t>and to meet the goals of the 2030 Agenda for Sustainable Development in all three of its dimensions—</a:t>
            </a:r>
            <a:r>
              <a:rPr lang="en-CA" sz="2800" spc="0" dirty="0">
                <a:solidFill>
                  <a:srgbClr val="0070C0"/>
                </a:solidFill>
                <a:latin typeface="Arial"/>
                <a:cs typeface="Arial"/>
              </a:rPr>
              <a:t>social, economic and environmental</a:t>
            </a:r>
            <a:r>
              <a:rPr lang="en-CA" sz="2800" spc="0" dirty="0">
                <a:latin typeface="Arial"/>
                <a:cs typeface="Arial"/>
              </a:rPr>
              <a:t>.</a:t>
            </a:r>
            <a: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MY" sz="28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" descr="new logo worldfish.png">
            <a:extLst>
              <a:ext uri="{FF2B5EF4-FFF2-40B4-BE49-F238E27FC236}">
                <a16:creationId xmlns:a16="http://schemas.microsoft.com/office/drawing/2014/main" id="{B6373C03-42D0-C648-AF25-049790DD71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716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B5F3DDF5-52B6-5147-A31F-560A83BA932C}"/>
              </a:ext>
            </a:extLst>
          </p:cNvPr>
          <p:cNvSpPr txBox="1">
            <a:spLocks/>
          </p:cNvSpPr>
          <p:nvPr/>
        </p:nvSpPr>
        <p:spPr>
          <a:xfrm>
            <a:off x="11914301" y="2273073"/>
            <a:ext cx="11223406" cy="88216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>
              <a:tabLst>
                <a:tab pos="3641725" algn="l"/>
                <a:tab pos="5645150" algn="l"/>
              </a:tabLst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</a:p>
          <a:p>
            <a:pPr>
              <a:tabLst>
                <a:tab pos="3641725" algn="l"/>
                <a:tab pos="5645150" algn="l"/>
              </a:tabLst>
            </a:pPr>
            <a:endParaRPr lang="en-CA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641725" algn="l"/>
                <a:tab pos="5645150" algn="l"/>
              </a:tabLst>
            </a:pPr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An inclusive world of healthy, well-nourished people and a sustainable blue planet, now and in the future.</a:t>
            </a:r>
          </a:p>
          <a:p>
            <a:pPr>
              <a:tabLst>
                <a:tab pos="3641725" algn="l"/>
                <a:tab pos="5645150" algn="l"/>
              </a:tabLst>
            </a:pPr>
            <a:endParaRPr lang="en-CA" sz="3600" b="1" dirty="0">
              <a:solidFill>
                <a:srgbClr val="1A49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641725" algn="l"/>
                <a:tab pos="5645150" algn="l"/>
              </a:tabLst>
            </a:pPr>
            <a:endParaRPr lang="en-CA" sz="3600" b="1" dirty="0">
              <a:solidFill>
                <a:srgbClr val="1A49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641725" algn="l"/>
                <a:tab pos="5645150" algn="l"/>
              </a:tabLst>
            </a:pPr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641725" algn="l"/>
                <a:tab pos="5645150" algn="l"/>
              </a:tabLst>
            </a:pPr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To end hunger and advance sustainable development by 2030 through science and innovation to transform food, land and water systems with aquatic foods for healthier people and planet.</a:t>
            </a:r>
            <a:endParaRPr lang="en-US" sz="3600" b="1" dirty="0">
              <a:solidFill>
                <a:srgbClr val="1A49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A2F8A22-2141-4D41-AEAE-CE2BFEF49777}"/>
              </a:ext>
            </a:extLst>
          </p:cNvPr>
          <p:cNvSpPr txBox="1"/>
          <p:nvPr/>
        </p:nvSpPr>
        <p:spPr>
          <a:xfrm>
            <a:off x="22923062" y="6747641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3" descr="new logo worldfish.png">
            <a:extLst>
              <a:ext uri="{FF2B5EF4-FFF2-40B4-BE49-F238E27FC236}">
                <a16:creationId xmlns:a16="http://schemas.microsoft.com/office/drawing/2014/main" id="{B4238DC3-3883-C548-A9D6-1CF035FA6C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A16DC6-8BE4-3146-9C17-49FAD3BA92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77"/>
          <a:stretch/>
        </p:blipFill>
        <p:spPr>
          <a:xfrm flipH="1">
            <a:off x="31045" y="6778120"/>
            <a:ext cx="11277034" cy="6952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180F46-8ECA-2048-8E1A-A36EB4F9BD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76"/>
          <a:stretch/>
        </p:blipFill>
        <p:spPr>
          <a:xfrm flipH="1">
            <a:off x="0" y="1604608"/>
            <a:ext cx="10359583" cy="98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31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2729-C22A-054C-A6C4-362E7227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227" y="456949"/>
            <a:ext cx="13969082" cy="1012372"/>
          </a:xfrm>
        </p:spPr>
        <p:txBody>
          <a:bodyPr/>
          <a:lstStyle/>
          <a:p>
            <a:r>
              <a:rPr lang="en-US" sz="6000" spc="0" dirty="0">
                <a:latin typeface="Arial" panose="020B0604020202020204" pitchFamily="34" charset="0"/>
                <a:cs typeface="Arial" panose="020B0604020202020204" pitchFamily="34" charset="0"/>
              </a:rPr>
              <a:t>Our strategy</a:t>
            </a:r>
            <a:r>
              <a:rPr lang="en-US" sz="6000" b="1" spc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GLANCE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24B5C4-FA24-E04A-9143-CF5F9042E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21" y="1512864"/>
            <a:ext cx="22394750" cy="119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12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2729-C22A-054C-A6C4-362E7227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701" y="1513298"/>
            <a:ext cx="11604884" cy="4701255"/>
          </a:xfrm>
        </p:spPr>
        <p:txBody>
          <a:bodyPr/>
          <a:lstStyle/>
          <a:p>
            <a:pPr algn="l"/>
            <a:r>
              <a:rPr lang="en-US" sz="8000" spc="0" dirty="0"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 FOODS? </a:t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 foods are </a:t>
            </a:r>
            <a:r>
              <a:rPr lang="en-CA" sz="2800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 animals and plants </a:t>
            </a:r>
            <a:r>
              <a:rPr lang="en-CA" sz="2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grown in or harvested in the wild from water for food or feed, and their synthetic substitutes. </a:t>
            </a:r>
            <a:r>
              <a:rPr lang="en-US" sz="3000" b="1" spc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b="1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b="1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010609-39D8-2C41-BF9A-4C294394361C}"/>
              </a:ext>
            </a:extLst>
          </p:cNvPr>
          <p:cNvSpPr/>
          <p:nvPr/>
        </p:nvSpPr>
        <p:spPr>
          <a:xfrm>
            <a:off x="2330873" y="9214802"/>
            <a:ext cx="2150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28600" algn="l"/>
              </a:tabLst>
            </a:pPr>
            <a:r>
              <a:rPr lang="en-CA" sz="2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Finfish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99963-6C31-E04C-9F54-536F27D537D0}"/>
              </a:ext>
            </a:extLst>
          </p:cNvPr>
          <p:cNvSpPr/>
          <p:nvPr/>
        </p:nvSpPr>
        <p:spPr>
          <a:xfrm>
            <a:off x="5641497" y="9214802"/>
            <a:ext cx="2546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28600" algn="l"/>
              </a:tabLst>
            </a:pPr>
            <a:r>
              <a:rPr lang="en-CA" sz="2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Shellfish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DA6BA0-4895-B944-BA79-4542E8B5A59A}"/>
              </a:ext>
            </a:extLst>
          </p:cNvPr>
          <p:cNvSpPr/>
          <p:nvPr/>
        </p:nvSpPr>
        <p:spPr>
          <a:xfrm>
            <a:off x="9070497" y="9214802"/>
            <a:ext cx="2546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n-CA" sz="2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Aquatic plants</a:t>
            </a:r>
            <a:endParaRPr lang="en-MY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6890C-6908-DB41-AA8C-6DAA0B5B5926}"/>
              </a:ext>
            </a:extLst>
          </p:cNvPr>
          <p:cNvSpPr/>
          <p:nvPr/>
        </p:nvSpPr>
        <p:spPr>
          <a:xfrm>
            <a:off x="16385697" y="9214802"/>
            <a:ext cx="2546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28600" algn="l"/>
              </a:tabLst>
            </a:pPr>
            <a:r>
              <a:rPr lang="en-CA" sz="2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Other </a:t>
            </a:r>
          </a:p>
          <a:p>
            <a:pPr lvl="0" algn="ctr">
              <a:spcAft>
                <a:spcPts val="0"/>
              </a:spcAft>
              <a:tabLst>
                <a:tab pos="228600" algn="l"/>
              </a:tabLst>
            </a:pPr>
            <a:r>
              <a:rPr lang="en-CA" sz="2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aquatic foods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CEEF49-192A-7C48-B878-EA636DEACBBF}"/>
              </a:ext>
            </a:extLst>
          </p:cNvPr>
          <p:cNvSpPr/>
          <p:nvPr/>
        </p:nvSpPr>
        <p:spPr>
          <a:xfrm>
            <a:off x="12839131" y="9214802"/>
            <a:ext cx="2546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28600" algn="l"/>
              </a:tabLst>
            </a:pPr>
            <a:r>
              <a:rPr lang="en-CA" sz="2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Aquatic feeds</a:t>
            </a:r>
            <a:endParaRPr lang="en-MY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516B4E-BD49-9743-B8AD-BAE05C4595DB}"/>
              </a:ext>
            </a:extLst>
          </p:cNvPr>
          <p:cNvSpPr/>
          <p:nvPr/>
        </p:nvSpPr>
        <p:spPr>
          <a:xfrm>
            <a:off x="19647746" y="9214802"/>
            <a:ext cx="3219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28600" algn="l"/>
              </a:tabLst>
            </a:pPr>
            <a:r>
              <a:rPr lang="en-CA" sz="2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Synthetic substitutes</a:t>
            </a:r>
            <a:endParaRPr lang="en-MY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" descr="new logo worldfish.png">
            <a:extLst>
              <a:ext uri="{FF2B5EF4-FFF2-40B4-BE49-F238E27FC236}">
                <a16:creationId xmlns:a16="http://schemas.microsoft.com/office/drawing/2014/main" id="{0DA49530-858C-6246-AA4B-A5667C0B44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5771" y="11478581"/>
            <a:ext cx="2958176" cy="13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530A7AA2-2F99-084D-977D-89F5775220ED}"/>
              </a:ext>
            </a:extLst>
          </p:cNvPr>
          <p:cNvSpPr/>
          <p:nvPr/>
        </p:nvSpPr>
        <p:spPr>
          <a:xfrm>
            <a:off x="2426956" y="6600416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FB8FDC6-E039-BB41-B724-0E53119CB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89" y="7193270"/>
            <a:ext cx="1326334" cy="859234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0084EEF-AF9F-0045-B38E-9F07E2F59157}"/>
              </a:ext>
            </a:extLst>
          </p:cNvPr>
          <p:cNvSpPr/>
          <p:nvPr/>
        </p:nvSpPr>
        <p:spPr>
          <a:xfrm>
            <a:off x="5896972" y="6600417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DAAA660-9A6D-3643-B799-A81E4537D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46" y="7080505"/>
            <a:ext cx="1388573" cy="97200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35E14A2C-568E-6F49-A890-A3C7C1ACB664}"/>
              </a:ext>
            </a:extLst>
          </p:cNvPr>
          <p:cNvSpPr/>
          <p:nvPr/>
        </p:nvSpPr>
        <p:spPr>
          <a:xfrm>
            <a:off x="9442406" y="6600416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F85B7E5-776D-B442-B476-4D60B8551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916" y="7114170"/>
            <a:ext cx="917665" cy="864000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6553A0F5-037C-0043-A56F-F0A9E9F1D49D}"/>
              </a:ext>
            </a:extLst>
          </p:cNvPr>
          <p:cNvSpPr/>
          <p:nvPr/>
        </p:nvSpPr>
        <p:spPr>
          <a:xfrm>
            <a:off x="13127104" y="6567758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8524480-81B2-B744-815F-D9D6E154DA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342" y="7119846"/>
            <a:ext cx="1249713" cy="82800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AE242216-0F7C-6E46-921B-16B1D460BB9F}"/>
              </a:ext>
            </a:extLst>
          </p:cNvPr>
          <p:cNvSpPr/>
          <p:nvPr/>
        </p:nvSpPr>
        <p:spPr>
          <a:xfrm>
            <a:off x="16668110" y="6600416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3F9D15F-0F4E-A44F-AEBA-5DE6E40BB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184" y="7170698"/>
            <a:ext cx="1194355" cy="937625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0A28B88D-4ED3-5C45-9D2A-FACD6C49BF24}"/>
              </a:ext>
            </a:extLst>
          </p:cNvPr>
          <p:cNvSpPr/>
          <p:nvPr/>
        </p:nvSpPr>
        <p:spPr>
          <a:xfrm>
            <a:off x="20254837" y="6600416"/>
            <a:ext cx="1980000" cy="19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84630CC-B86D-8D46-A527-37D0FDEBF7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219" y="7011570"/>
            <a:ext cx="1315237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4794BE3-0413-8F4D-9D74-F0B5A1AB5151}"/>
              </a:ext>
            </a:extLst>
          </p:cNvPr>
          <p:cNvSpPr txBox="1">
            <a:spLocks/>
          </p:cNvSpPr>
          <p:nvPr/>
        </p:nvSpPr>
        <p:spPr>
          <a:xfrm>
            <a:off x="1004798" y="3315525"/>
            <a:ext cx="5335042" cy="583923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8001" b="0" i="0" kern="1200" spc="300" baseline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en-US" sz="8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an </a:t>
            </a:r>
          </a:p>
          <a:p>
            <a:pPr algn="l"/>
            <a:r>
              <a:rPr lang="en-US" sz="8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</a:t>
            </a: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</a:p>
          <a:p>
            <a:pPr algn="l"/>
            <a:r>
              <a:rPr lang="en-US" sz="8000" b="1" spc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SYSTEM?</a:t>
            </a:r>
            <a:endParaRPr lang="en-US" sz="3000" b="1" spc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7C6C3-C49A-5B46-8935-5A5CCF2FB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86" y="-1"/>
            <a:ext cx="16455442" cy="134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369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03">
      <a:dk1>
        <a:srgbClr val="25232F"/>
      </a:dk1>
      <a:lt1>
        <a:srgbClr val="FFFFFF"/>
      </a:lt1>
      <a:dk2>
        <a:srgbClr val="25232F"/>
      </a:dk2>
      <a:lt2>
        <a:srgbClr val="FFFFFF"/>
      </a:lt2>
      <a:accent1>
        <a:srgbClr val="19CED0"/>
      </a:accent1>
      <a:accent2>
        <a:srgbClr val="3291F0"/>
      </a:accent2>
      <a:accent3>
        <a:srgbClr val="CDCCCC"/>
      </a:accent3>
      <a:accent4>
        <a:srgbClr val="B7B7B7"/>
      </a:accent4>
      <a:accent5>
        <a:srgbClr val="9E9E9E"/>
      </a:accent5>
      <a:accent6>
        <a:srgbClr val="87878C"/>
      </a:accent6>
      <a:hlink>
        <a:srgbClr val="F49100"/>
      </a:hlink>
      <a:folHlink>
        <a:srgbClr val="85DFD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DFAFEEFB49944E8FDCAD0CD08158E9" ma:contentTypeVersion="9" ma:contentTypeDescription="Create a new document." ma:contentTypeScope="" ma:versionID="4713b4bcddb32a2354eb76fd33decb0e">
  <xsd:schema xmlns:xsd="http://www.w3.org/2001/XMLSchema" xmlns:xs="http://www.w3.org/2001/XMLSchema" xmlns:p="http://schemas.microsoft.com/office/2006/metadata/properties" xmlns:ns2="98f726b8-0d9c-4f31-9c50-4c64acc6bec6" targetNamespace="http://schemas.microsoft.com/office/2006/metadata/properties" ma:root="true" ma:fieldsID="41e2619f1ceed4279c5bf67e9dde02e4" ns2:_="">
    <xsd:import namespace="98f726b8-0d9c-4f31-9c50-4c64acc6be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726b8-0d9c-4f31-9c50-4c64acc6be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2D0C25-A899-4F3E-96DF-880F0B49EC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A80EA1-3268-4848-AEE7-41DE7C262493}">
  <ds:schemaRefs>
    <ds:schemaRef ds:uri="http://schemas.microsoft.com/office/infopath/2007/PartnerControls"/>
    <ds:schemaRef ds:uri="98f726b8-0d9c-4f31-9c50-4c64acc6bec6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28A9517-080F-4FB5-B8D7-B2B549D374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f726b8-0d9c-4f31-9c50-4c64acc6be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21856</TotalTime>
  <Words>1808</Words>
  <Application>Microsoft Office PowerPoint</Application>
  <PresentationFormat>Custom</PresentationFormat>
  <Paragraphs>292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ＭＳ Ｐゴシック</vt:lpstr>
      <vt:lpstr>Arial</vt:lpstr>
      <vt:lpstr>Calibri</vt:lpstr>
      <vt:lpstr>Helvetica</vt:lpstr>
      <vt:lpstr>Roboto</vt:lpstr>
      <vt:lpstr>Roboto Black</vt:lpstr>
      <vt:lpstr>Roboto Light</vt:lpstr>
      <vt:lpstr>Roboto Medium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strategy AT A GLANCE </vt:lpstr>
      <vt:lpstr>What are  AQUATIC FOODS?   Aquatic foods are aquatic animals and plants grown in or harvested in the wild from water for food or feed, and their synthetic substitutes.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values    We recognize that our scientific work and impact in the world  is enhanced when we bring together a diversity of backgrounds, skills, disciplines, talents and partnerships that inform the way we work and shape our organizational culture and workplace,  as well as our aspiration to be a global thought leader.</vt:lpstr>
      <vt:lpstr>PowerPoint Presentation</vt:lpstr>
      <vt:lpstr>Scientific  RESEARCH EXCELLENSE       Our philosophy and practices on scientific research  will be guided by three key commitments.  </vt:lpstr>
      <vt:lpstr>Partnerships  FOR SUSTAINED INNOVATION      Over the next 10 years, we aspire to build and nurture a global movement  of partners and stakeholders across the public and private sectors. </vt:lpstr>
      <vt:lpstr>PowerPoint Presentation</vt:lpstr>
      <vt:lpstr>Communications  FOR IMPACT    We will use evidence-based communications to make aquatic foods part of the conversation to address  critical sustainable development challenges.  </vt:lpstr>
      <vt:lpstr>Resources for  FINANCIAL  SUSTAINABILITY    We recognize that effective mobilization and control over our resources underpins  all our aspirations of success.</vt:lpstr>
      <vt:lpstr>Building on  SOLID FOUNDATIONS    Our vision for this comprehensive 10-year institutional strategy for research on aquatic foods systems builds on our past achievements and accomplishments.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CGIAR      CGIAR is a global research partnership  for a food secure future  dedicated to reducing poverty,  enhancing food and nutrition security,  and improving natural resources. </vt:lpstr>
      <vt:lpstr>CGIAR 2030 Research and Innovation  Strategy    Transforming food, land, and water systems  in a climate crisis    </vt:lpstr>
      <vt:lpstr>PowerPoint Presentation</vt:lpstr>
      <vt:lpstr>PowerPoint Presentation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федотов</dc:creator>
  <cp:lastModifiedBy>Sam, Shng Shng (WorldFish)</cp:lastModifiedBy>
  <cp:revision>121</cp:revision>
  <cp:lastPrinted>2020-11-12T09:54:55Z</cp:lastPrinted>
  <dcterms:created xsi:type="dcterms:W3CDTF">2015-06-18T17:56:23Z</dcterms:created>
  <dcterms:modified xsi:type="dcterms:W3CDTF">2021-02-22T02:20:30Z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0x01010034DFAFEEFB49944E8FDCAD0CD08158E9</vt:lpwstr>
  </property>
</Properties>
</file>