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3"/>
  </p:notesMasterIdLst>
  <p:handoutMasterIdLst>
    <p:handoutMasterId r:id="rId24"/>
  </p:handoutMasterIdLst>
  <p:sldIdLst>
    <p:sldId id="319" r:id="rId5"/>
    <p:sldId id="313" r:id="rId6"/>
    <p:sldId id="257" r:id="rId7"/>
    <p:sldId id="312" r:id="rId8"/>
    <p:sldId id="296" r:id="rId9"/>
    <p:sldId id="318" r:id="rId10"/>
    <p:sldId id="295" r:id="rId11"/>
    <p:sldId id="297" r:id="rId12"/>
    <p:sldId id="317" r:id="rId13"/>
    <p:sldId id="263" r:id="rId14"/>
    <p:sldId id="261" r:id="rId15"/>
    <p:sldId id="316" r:id="rId16"/>
    <p:sldId id="262" r:id="rId17"/>
    <p:sldId id="267" r:id="rId18"/>
    <p:sldId id="299" r:id="rId19"/>
    <p:sldId id="300" r:id="rId20"/>
    <p:sldId id="265" r:id="rId21"/>
    <p:sldId id="315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F0BB65-56F0-87B8-CAC7-8448CFE68497}" name="Scriptoria" initials="SCR" userId="Scriptoria" providerId="None"/>
  <p188:author id="{62C35981-7334-6924-E2F2-EF9517B052B8}" name="Guest User" initials="GU" userId="S::urn:spo:anon#e6aa02f1237e64fc3dd898c4e9fe6802357655bce461bf503b6056c7425674aa::" providerId="AD"/>
  <p188:author id="{0D8D678C-3C44-240D-5A72-5F297E9425F7}" name="FERNANDES, Sarah Michelle (WorldFish)" initials="SF" userId="S::S.FERNANDES@cgiar.org::7c92ebf4-ac15-4b39-a017-71e42faff30d" providerId="AD"/>
  <p188:author id="{CAA24AA9-1819-36A7-9A88-D13817B53DB3}" name="Majumdar, Rajita (WorldFish)" initials="M(" userId="S::r.majumdar@cgiar.org::a7e145a7-58a0-4627-8ba9-9a13965cc568" providerId="AD"/>
  <p188:author id="{EA7DABB2-5DC2-7A59-C02F-8FF03A579511}" name="Murray, Cyndi (WorldFish)" initials="CM" userId="S::C.Murray@cgiar.org::951dc41e-700a-4877-a16a-0c672996eb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4985"/>
    <a:srgbClr val="FFC400"/>
    <a:srgbClr val="FFC425"/>
    <a:srgbClr val="763F98"/>
    <a:srgbClr val="6ECBD2"/>
    <a:srgbClr val="58A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04CAA-F86B-4931-B33F-97DC0056DE18}" v="8" dt="2025-01-23T09:49:16.421"/>
    <p1510:client id="{FA69C82C-1C74-C751-79CE-D4536342E486}" v="4" dt="2025-01-23T09:54:29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04"/>
  </p:normalViewPr>
  <p:slideViewPr>
    <p:cSldViewPr snapToGrid="0">
      <p:cViewPr varScale="1">
        <p:scale>
          <a:sx n="103" d="100"/>
          <a:sy n="103" d="100"/>
        </p:scale>
        <p:origin x="379" y="-2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148" y="1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.millen@scriptoria.co.uk" userId="S::urn:spo:guest#h.millen@scriptoria.co.uk::" providerId="AD" clId="Web-{FA69C82C-1C74-C751-79CE-D4536342E486}"/>
    <pc:docChg chg="modSld">
      <pc:chgData name="h.millen@scriptoria.co.uk" userId="S::urn:spo:guest#h.millen@scriptoria.co.uk::" providerId="AD" clId="Web-{FA69C82C-1C74-C751-79CE-D4536342E486}" dt="2025-01-23T09:54:29.172" v="2" actId="1076"/>
      <pc:docMkLst>
        <pc:docMk/>
      </pc:docMkLst>
      <pc:sldChg chg="modSp">
        <pc:chgData name="h.millen@scriptoria.co.uk" userId="S::urn:spo:guest#h.millen@scriptoria.co.uk::" providerId="AD" clId="Web-{FA69C82C-1C74-C751-79CE-D4536342E486}" dt="2025-01-23T09:54:29.172" v="2" actId="1076"/>
        <pc:sldMkLst>
          <pc:docMk/>
          <pc:sldMk cId="2815516047" sldId="319"/>
        </pc:sldMkLst>
        <pc:spChg chg="mod">
          <ac:chgData name="h.millen@scriptoria.co.uk" userId="S::urn:spo:guest#h.millen@scriptoria.co.uk::" providerId="AD" clId="Web-{FA69C82C-1C74-C751-79CE-D4536342E486}" dt="2025-01-23T09:54:29.172" v="2" actId="1076"/>
          <ac:spMkLst>
            <pc:docMk/>
            <pc:sldMk cId="2815516047" sldId="319"/>
            <ac:spMk id="3" creationId="{37A3D123-D47B-6CFE-BE3E-5407E61E4BA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A498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6D-43F0-B9FA-9A8096D1A0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8AB4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6D-43F0-B9FA-9A8096D1A0C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C42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6D-43F0-B9FA-9A8096D1A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426127"/>
        <c:axId val="494444847"/>
      </c:barChart>
      <c:catAx>
        <c:axId val="494426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444847"/>
        <c:crosses val="autoZero"/>
        <c:auto val="1"/>
        <c:lblAlgn val="ctr"/>
        <c:lblOffset val="100"/>
        <c:noMultiLvlLbl val="0"/>
      </c:catAx>
      <c:valAx>
        <c:axId val="494444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426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370EDA-15B8-BC26-0E0D-505D6DC2B9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968BDB-A38F-41E9-494B-FFE439D49F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60D5A-D88C-4235-B5E5-BD9D45AE624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8CF1B-C904-F085-6E63-99F08D7410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DEA6A-EDCA-5B58-812D-3F1B7A7F1C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FBDF8-11B1-48A5-B116-AE54BB412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43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75FBC-10C1-497D-B765-A4824BB776BE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02D08-B560-422D-A55C-819FA12E01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2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02D08-B560-422D-A55C-819FA12E01B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4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2 pic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ue surface&#10;&#10;Description automatically generated">
            <a:extLst>
              <a:ext uri="{FF2B5EF4-FFF2-40B4-BE49-F238E27FC236}">
                <a16:creationId xmlns:a16="http://schemas.microsoft.com/office/drawing/2014/main" id="{894F6519-65D2-A6C0-5E23-68BE41E6D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C1A47FF-7D65-1824-C580-928B1A27D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85" y="1107626"/>
            <a:ext cx="5962056" cy="9357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9387AC2-3ABA-BF07-D39F-C558291A5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885" y="2763119"/>
            <a:ext cx="5831016" cy="327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014761F4-F98B-39F4-A4FD-9923FDC577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85" y="3390301"/>
            <a:ext cx="2347978" cy="579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C4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atin typeface="Arial"/>
                <a:cs typeface="Arial"/>
              </a:rPr>
              <a:t>[Speaker]</a:t>
            </a:r>
          </a:p>
          <a:p>
            <a:r>
              <a:rPr lang="en-GB" b="1" dirty="0">
                <a:latin typeface="Arial"/>
                <a:cs typeface="Arial"/>
              </a:rPr>
              <a:t>[DD </a:t>
            </a:r>
            <a:r>
              <a:rPr lang="en-GB" b="1" dirty="0">
                <a:solidFill>
                  <a:srgbClr val="FFC425"/>
                </a:solidFill>
                <a:latin typeface="Arial"/>
                <a:cs typeface="Arial"/>
              </a:rPr>
              <a:t>Month</a:t>
            </a:r>
            <a:r>
              <a:rPr lang="en-GB" b="1" dirty="0">
                <a:latin typeface="Arial"/>
                <a:cs typeface="Arial"/>
              </a:rPr>
              <a:t> YYYY]</a:t>
            </a:r>
          </a:p>
        </p:txBody>
      </p:sp>
      <p:pic>
        <p:nvPicPr>
          <p:cNvPr id="37" name="Picture 36" descr="A logo of a fish&#10;&#10;Description automatically generated">
            <a:extLst>
              <a:ext uri="{FF2B5EF4-FFF2-40B4-BE49-F238E27FC236}">
                <a16:creationId xmlns:a16="http://schemas.microsoft.com/office/drawing/2014/main" id="{ACEA640E-E893-0CDD-CC98-C31AB19BA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7590" y="4174895"/>
            <a:ext cx="1916285" cy="601625"/>
          </a:xfrm>
          <a:prstGeom prst="rect">
            <a:avLst/>
          </a:prstGeom>
        </p:spPr>
      </p:pic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DFCD1F-6104-11D7-DBB8-C70C45CB68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0549" y="4146994"/>
            <a:ext cx="2122416" cy="7088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1013C1-8E1E-297B-9DD6-CD2F37555E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6965676" y="2649928"/>
            <a:ext cx="2920300" cy="3178121"/>
          </a:xfrm>
          <a:prstGeom prst="roundRect">
            <a:avLst>
              <a:gd name="adj" fmla="val 7179"/>
            </a:avLst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t="-20000" r="15000" b="2000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F87A0BF-3C29-FBF4-8CDE-6E9BBCDDBF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8900000">
            <a:off x="5434010" y="-813757"/>
            <a:ext cx="3750710" cy="3129380"/>
          </a:xfrm>
          <a:prstGeom prst="roundRect">
            <a:avLst>
              <a:gd name="adj" fmla="val 6211"/>
            </a:avLst>
          </a:prstGeo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86648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- Title and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FC07EF2B-DCBC-9696-AB42-7DA92BE03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1238" cy="514350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50F7A5-E69C-0331-98CA-A02CF0F1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3976" y="523390"/>
            <a:ext cx="2952466" cy="4278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341266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5" y="523390"/>
            <a:ext cx="1709414" cy="42788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9D809DC-9DF3-74D1-5013-3ACB78556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93474" y="523389"/>
            <a:ext cx="3031743" cy="4278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729121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ar - Title, subtitle and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45597-DF68-35F6-00D6-993F974FB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881063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50F7A5-E69C-0331-98CA-A02CF0F1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1381125"/>
            <a:ext cx="4039911" cy="34574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831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858F015-6CE9-93B6-42ED-A2F58E5836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2312" y="1381126"/>
            <a:ext cx="4266446" cy="34574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C017D85-C838-28CB-5F19-EC045C72FD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864" y="1034723"/>
            <a:ext cx="4039911" cy="365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rgbClr val="58AB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subheading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1A42EE0-0807-AE19-3106-6B44FBF6C6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2311" y="1034723"/>
            <a:ext cx="4266446" cy="313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rgbClr val="58AB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16123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AA16AF3-9A97-45C7-8B68-D33EF1F38C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972518"/>
            <a:ext cx="8569354" cy="3829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lnSpc>
                <a:spcPct val="150000"/>
              </a:lnSpc>
              <a:buNone/>
              <a:defRPr/>
            </a:lvl2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42B83A-411A-59B6-2742-6187D3122115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CC816A-4EA6-C1D1-110C-96EA54014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353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35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E7727406-8857-5E69-0E91-2CB6BBBFEB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4DC94-8456-7DB9-A3FD-B7F0725F5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35615" y="4593875"/>
            <a:ext cx="1376423" cy="4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62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, 1 column, with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lue surface&#10;&#10;Description automatically generated">
            <a:extLst>
              <a:ext uri="{FF2B5EF4-FFF2-40B4-BE49-F238E27FC236}">
                <a16:creationId xmlns:a16="http://schemas.microsoft.com/office/drawing/2014/main" id="{04EE8C61-2E26-4D79-38B8-8DD36BC16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7AFCE108-1A22-C227-C7FA-B0E57B4E32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5767930" y="283810"/>
            <a:ext cx="5330314" cy="4978644"/>
          </a:xfrm>
          <a:prstGeom prst="roundRect">
            <a:avLst>
              <a:gd name="adj" fmla="val 6093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15000"/>
            </a:stretch>
          </a:blipFill>
        </p:spPr>
        <p:txBody>
          <a:bodyPr/>
          <a:lstStyle>
            <a:lvl1pPr>
              <a:defRPr lang="en-GB" dirty="0"/>
            </a:lvl1pPr>
          </a:lstStyle>
          <a:p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57CC19-7D74-8AA4-DC95-2135966C2B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87470" y="415995"/>
            <a:ext cx="1539520" cy="1539520"/>
          </a:xfrm>
          <a:custGeom>
            <a:avLst/>
            <a:gdLst>
              <a:gd name="connsiteX0" fmla="*/ 838200 w 1676400"/>
              <a:gd name="connsiteY0" fmla="*/ 0 h 1676400"/>
              <a:gd name="connsiteX1" fmla="*/ 1676400 w 1676400"/>
              <a:gd name="connsiteY1" fmla="*/ 838200 h 1676400"/>
              <a:gd name="connsiteX2" fmla="*/ 838200 w 1676400"/>
              <a:gd name="connsiteY2" fmla="*/ 1676400 h 1676400"/>
              <a:gd name="connsiteX3" fmla="*/ 0 w 1676400"/>
              <a:gd name="connsiteY3" fmla="*/ 838200 h 1676400"/>
              <a:gd name="connsiteX4" fmla="*/ 838200 w 1676400"/>
              <a:gd name="connsiteY4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1676400">
                <a:moveTo>
                  <a:pt x="838200" y="0"/>
                </a:moveTo>
                <a:cubicBezTo>
                  <a:pt x="1301125" y="0"/>
                  <a:pt x="1676400" y="375275"/>
                  <a:pt x="1676400" y="838200"/>
                </a:cubicBezTo>
                <a:cubicBezTo>
                  <a:pt x="1676400" y="1301125"/>
                  <a:pt x="1301125" y="1676400"/>
                  <a:pt x="838200" y="1676400"/>
                </a:cubicBezTo>
                <a:cubicBezTo>
                  <a:pt x="375275" y="1676400"/>
                  <a:pt x="0" y="1301125"/>
                  <a:pt x="0" y="838200"/>
                </a:cubicBezTo>
                <a:cubicBezTo>
                  <a:pt x="0" y="375275"/>
                  <a:pt x="375275" y="0"/>
                  <a:pt x="83820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Speaker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0B6C1B1-A2D2-1EEA-16A2-AD03F470DD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5" y="1793929"/>
            <a:ext cx="4953318" cy="2891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DD1189-B936-0CA9-3901-51BC3543C54E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368A8E-0E07-C1E1-90C5-770E14A3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4953319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3D496F6-E810-FD17-29F8-2AB6C8DB5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64" y="1093922"/>
            <a:ext cx="4953318" cy="7000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rgbClr val="FFC4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Speaker name</a:t>
            </a:r>
          </a:p>
          <a:p>
            <a:pPr lvl="0"/>
            <a:r>
              <a:rPr lang="en-GB" dirty="0"/>
              <a:t>Position, </a:t>
            </a:r>
            <a:r>
              <a:rPr lang="en-GB" dirty="0" err="1"/>
              <a:t>Organsiation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448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surface&#10;&#10;Description automatically generated">
            <a:extLst>
              <a:ext uri="{FF2B5EF4-FFF2-40B4-BE49-F238E27FC236}">
                <a16:creationId xmlns:a16="http://schemas.microsoft.com/office/drawing/2014/main" id="{FFA05053-9AC4-F329-2B91-1F44CD7DE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8F0301-AB7E-1F73-00B5-0E6E12DF5C10}"/>
              </a:ext>
            </a:extLst>
          </p:cNvPr>
          <p:cNvSpPr/>
          <p:nvPr userDrawn="1"/>
        </p:nvSpPr>
        <p:spPr>
          <a:xfrm>
            <a:off x="349810" y="1866900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465E2C-4163-B22B-D5B8-C29701A57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5" y="2080259"/>
            <a:ext cx="4489007" cy="13726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Section start slide</a:t>
            </a:r>
            <a:endParaRPr lang="en-US" dirty="0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374AC610-8D98-B35C-019F-C21F4C3EDC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5767930" y="283810"/>
            <a:ext cx="5330314" cy="4978644"/>
          </a:xfrm>
          <a:prstGeom prst="roundRect">
            <a:avLst>
              <a:gd name="adj" fmla="val 6093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15000"/>
            </a:stretch>
          </a:blipFill>
        </p:spPr>
        <p:txBody>
          <a:bodyPr/>
          <a:lstStyle>
            <a:lvl1pPr>
              <a:defRPr lang="en-GB" dirty="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73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ar - Title, 1 column,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C175268F-6E85-D536-7617-9820D7C5C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6510348" y="355609"/>
            <a:ext cx="5330314" cy="4978644"/>
          </a:xfrm>
          <a:prstGeom prst="roundRect">
            <a:avLst>
              <a:gd name="adj" fmla="val 6093"/>
            </a:avLst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15000"/>
            </a:stretch>
          </a:blipFill>
        </p:spPr>
        <p:txBody>
          <a:bodyPr/>
          <a:lstStyle>
            <a:lvl1pPr>
              <a:defRPr lang="en-GB" dirty="0"/>
            </a:lvl1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7AA1E9-9117-0FE3-467C-4761B602D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881063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7E5E17E-3F73-00A3-559C-CBFB6DFF2D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1056479"/>
            <a:ext cx="5385519" cy="3628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42F79-1B01-9802-5046-54A80DDA65E2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AABF9F-1415-D9A5-CA3F-4DB09F6AF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831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Slide with text and image</a:t>
            </a:r>
            <a:endParaRPr lang="en-US" dirty="0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B7CC3DA6-EDEB-1FDD-6BC1-5CAA37E1052D}"/>
              </a:ext>
            </a:extLst>
          </p:cNvPr>
          <p:cNvSpPr/>
          <p:nvPr userDrawn="1"/>
        </p:nvSpPr>
        <p:spPr>
          <a:xfrm rot="2679429">
            <a:off x="5786487" y="4484059"/>
            <a:ext cx="1370558" cy="1415133"/>
          </a:xfrm>
          <a:custGeom>
            <a:avLst/>
            <a:gdLst>
              <a:gd name="connsiteX0" fmla="*/ 77659 w 1370558"/>
              <a:gd name="connsiteY0" fmla="*/ 77659 h 1415133"/>
              <a:gd name="connsiteX1" fmla="*/ 265145 w 1370558"/>
              <a:gd name="connsiteY1" fmla="*/ 0 h 1415133"/>
              <a:gd name="connsiteX2" fmla="*/ 1325691 w 1370558"/>
              <a:gd name="connsiteY2" fmla="*/ 0 h 1415133"/>
              <a:gd name="connsiteX3" fmla="*/ 1370558 w 1370558"/>
              <a:gd name="connsiteY3" fmla="*/ 9058 h 1415133"/>
              <a:gd name="connsiteX4" fmla="*/ 18058 w 1370558"/>
              <a:gd name="connsiteY4" fmla="*/ 1415133 h 1415133"/>
              <a:gd name="connsiteX5" fmla="*/ 0 w 1370558"/>
              <a:gd name="connsiteY5" fmla="*/ 1325691 h 1415133"/>
              <a:gd name="connsiteX6" fmla="*/ 0 w 1370558"/>
              <a:gd name="connsiteY6" fmla="*/ 265145 h 1415133"/>
              <a:gd name="connsiteX7" fmla="*/ 77659 w 1370558"/>
              <a:gd name="connsiteY7" fmla="*/ 77659 h 141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0558" h="1415133">
                <a:moveTo>
                  <a:pt x="77659" y="77659"/>
                </a:moveTo>
                <a:cubicBezTo>
                  <a:pt x="125641" y="29677"/>
                  <a:pt x="191927" y="0"/>
                  <a:pt x="265145" y="0"/>
                </a:cubicBezTo>
                <a:lnTo>
                  <a:pt x="1325691" y="0"/>
                </a:lnTo>
                <a:lnTo>
                  <a:pt x="1370558" y="9058"/>
                </a:lnTo>
                <a:lnTo>
                  <a:pt x="18058" y="1415133"/>
                </a:lnTo>
                <a:lnTo>
                  <a:pt x="0" y="1325691"/>
                </a:lnTo>
                <a:lnTo>
                  <a:pt x="0" y="265145"/>
                </a:lnTo>
                <a:cubicBezTo>
                  <a:pt x="0" y="191927"/>
                  <a:pt x="29677" y="125641"/>
                  <a:pt x="77659" y="77659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1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column,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AD2E4361-20AE-43F5-F91F-B91B31ABB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3005" y="-7735"/>
            <a:ext cx="3220995" cy="5151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895A7B4-A50B-062D-0111-BA730C704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880635"/>
            <a:ext cx="5404706" cy="3804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6B6B5-40ED-9732-1E15-AF9F3D7B8456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17986C-1E84-9BCF-4488-18FE53383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5" y="341266"/>
            <a:ext cx="5404706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rgbClr val="1A49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15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- Title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ue surface&#10;&#10;Description automatically generated">
            <a:extLst>
              <a:ext uri="{FF2B5EF4-FFF2-40B4-BE49-F238E27FC236}">
                <a16:creationId xmlns:a16="http://schemas.microsoft.com/office/drawing/2014/main" id="{F98AEF24-6DB9-A348-EFB4-C6AEC724D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6D01B7D-9D03-A826-3E1D-7E8F67821C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1122629"/>
            <a:ext cx="8656172" cy="3353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90CF8-5D24-4B4B-7253-CAC71DC66DF8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B79FFC-0F8E-616B-81C5-EF284DA1D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831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26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surface&#10;&#10;Description automatically generated">
            <a:extLst>
              <a:ext uri="{FF2B5EF4-FFF2-40B4-BE49-F238E27FC236}">
                <a16:creationId xmlns:a16="http://schemas.microsoft.com/office/drawing/2014/main" id="{74A03910-4716-3D96-ED6E-9A8D2484A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CA085DDC-56A4-F94B-EB26-0C5A36EEC982}"/>
              </a:ext>
            </a:extLst>
          </p:cNvPr>
          <p:cNvSpPr/>
          <p:nvPr userDrawn="1"/>
        </p:nvSpPr>
        <p:spPr>
          <a:xfrm rot="2700000">
            <a:off x="-1769051" y="608357"/>
            <a:ext cx="5227749" cy="4465665"/>
          </a:xfrm>
          <a:custGeom>
            <a:avLst/>
            <a:gdLst>
              <a:gd name="connsiteX0" fmla="*/ 0 w 5227749"/>
              <a:gd name="connsiteY0" fmla="*/ 813717 h 4465665"/>
              <a:gd name="connsiteX1" fmla="*/ 813717 w 5227749"/>
              <a:gd name="connsiteY1" fmla="*/ 0 h 4465665"/>
              <a:gd name="connsiteX2" fmla="*/ 4652799 w 5227749"/>
              <a:gd name="connsiteY2" fmla="*/ 0 h 4465665"/>
              <a:gd name="connsiteX3" fmla="*/ 5227749 w 5227749"/>
              <a:gd name="connsiteY3" fmla="*/ 574950 h 4465665"/>
              <a:gd name="connsiteX4" fmla="*/ 5227749 w 5227749"/>
              <a:gd name="connsiteY4" fmla="*/ 2889864 h 4465665"/>
              <a:gd name="connsiteX5" fmla="*/ 3651948 w 5227749"/>
              <a:gd name="connsiteY5" fmla="*/ 4465665 h 446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7749" h="4465665">
                <a:moveTo>
                  <a:pt x="0" y="813717"/>
                </a:moveTo>
                <a:lnTo>
                  <a:pt x="813717" y="0"/>
                </a:lnTo>
                <a:lnTo>
                  <a:pt x="4652799" y="0"/>
                </a:lnTo>
                <a:cubicBezTo>
                  <a:pt x="4970335" y="0"/>
                  <a:pt x="5227749" y="257414"/>
                  <a:pt x="5227749" y="574950"/>
                </a:cubicBezTo>
                <a:lnTo>
                  <a:pt x="5227749" y="2889864"/>
                </a:lnTo>
                <a:lnTo>
                  <a:pt x="3651948" y="44656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E20B18-B822-ECD1-6B32-3DCE283A047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43506" y="2290700"/>
            <a:ext cx="2882900" cy="900112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7000" b="1" i="0" spc="3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B7B6B-0F62-73DF-8418-CE937F2E9EEC}"/>
              </a:ext>
            </a:extLst>
          </p:cNvPr>
          <p:cNvSpPr/>
          <p:nvPr userDrawn="1"/>
        </p:nvSpPr>
        <p:spPr>
          <a:xfrm>
            <a:off x="5584039" y="2186287"/>
            <a:ext cx="1215025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339EE780-4F78-0AE2-CD82-07EB507F02A4}"/>
              </a:ext>
            </a:extLst>
          </p:cNvPr>
          <p:cNvSpPr/>
          <p:nvPr userDrawn="1"/>
        </p:nvSpPr>
        <p:spPr>
          <a:xfrm rot="2700000">
            <a:off x="2455870" y="-1033624"/>
            <a:ext cx="2067248" cy="2067249"/>
          </a:xfrm>
          <a:custGeom>
            <a:avLst/>
            <a:gdLst>
              <a:gd name="connsiteX0" fmla="*/ 0 w 2067248"/>
              <a:gd name="connsiteY0" fmla="*/ 2067249 h 2067249"/>
              <a:gd name="connsiteX1" fmla="*/ 2067248 w 2067248"/>
              <a:gd name="connsiteY1" fmla="*/ 0 h 2067249"/>
              <a:gd name="connsiteX2" fmla="*/ 2067248 w 2067248"/>
              <a:gd name="connsiteY2" fmla="*/ 1678367 h 2067249"/>
              <a:gd name="connsiteX3" fmla="*/ 1678366 w 2067248"/>
              <a:gd name="connsiteY3" fmla="*/ 2067249 h 20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7248" h="2067249">
                <a:moveTo>
                  <a:pt x="0" y="2067249"/>
                </a:moveTo>
                <a:lnTo>
                  <a:pt x="2067248" y="0"/>
                </a:lnTo>
                <a:lnTo>
                  <a:pt x="2067248" y="1678367"/>
                </a:lnTo>
                <a:cubicBezTo>
                  <a:pt x="2067248" y="1893141"/>
                  <a:pt x="1893140" y="2067249"/>
                  <a:pt x="1678366" y="2067249"/>
                </a:cubicBezTo>
                <a:close/>
              </a:path>
            </a:pathLst>
          </a:custGeom>
          <a:solidFill>
            <a:srgbClr val="FFC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AB6D25-888A-32A8-80FA-872A2168B816}"/>
              </a:ext>
            </a:extLst>
          </p:cNvPr>
          <p:cNvGrpSpPr/>
          <p:nvPr userDrawn="1"/>
        </p:nvGrpSpPr>
        <p:grpSpPr>
          <a:xfrm flipH="1">
            <a:off x="2451088" y="3841335"/>
            <a:ext cx="757197" cy="1550077"/>
            <a:chOff x="6403619" y="3840543"/>
            <a:chExt cx="757197" cy="1550077"/>
          </a:xfrm>
        </p:grpSpPr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5CF59129-A1C1-FF42-3B67-39C0FCEB7BAE}"/>
                </a:ext>
              </a:extLst>
            </p:cNvPr>
            <p:cNvSpPr/>
            <p:nvPr userDrawn="1"/>
          </p:nvSpPr>
          <p:spPr>
            <a:xfrm rot="18900000">
              <a:off x="7018503" y="4132042"/>
              <a:ext cx="142313" cy="1258578"/>
            </a:xfrm>
            <a:custGeom>
              <a:avLst/>
              <a:gdLst>
                <a:gd name="connsiteX0" fmla="*/ 0 w 133518"/>
                <a:gd name="connsiteY0" fmla="*/ 0 h 1136222"/>
                <a:gd name="connsiteX1" fmla="*/ 133518 w 133518"/>
                <a:gd name="connsiteY1" fmla="*/ 0 h 1136222"/>
                <a:gd name="connsiteX2" fmla="*/ 133518 w 133518"/>
                <a:gd name="connsiteY2" fmla="*/ 1136222 h 1136222"/>
                <a:gd name="connsiteX3" fmla="*/ 0 w 133518"/>
                <a:gd name="connsiteY3" fmla="*/ 1136222 h 1136222"/>
                <a:gd name="connsiteX4" fmla="*/ 0 w 133518"/>
                <a:gd name="connsiteY4" fmla="*/ 0 h 1136222"/>
                <a:gd name="connsiteX0" fmla="*/ 0 w 133518"/>
                <a:gd name="connsiteY0" fmla="*/ 0 h 1230514"/>
                <a:gd name="connsiteX1" fmla="*/ 133518 w 133518"/>
                <a:gd name="connsiteY1" fmla="*/ 94292 h 1230514"/>
                <a:gd name="connsiteX2" fmla="*/ 133518 w 133518"/>
                <a:gd name="connsiteY2" fmla="*/ 1230514 h 1230514"/>
                <a:gd name="connsiteX3" fmla="*/ 0 w 133518"/>
                <a:gd name="connsiteY3" fmla="*/ 1230514 h 1230514"/>
                <a:gd name="connsiteX4" fmla="*/ 0 w 133518"/>
                <a:gd name="connsiteY4" fmla="*/ 0 h 1230514"/>
                <a:gd name="connsiteX0" fmla="*/ 0 w 138008"/>
                <a:gd name="connsiteY0" fmla="*/ 0 h 1261945"/>
                <a:gd name="connsiteX1" fmla="*/ 138008 w 138008"/>
                <a:gd name="connsiteY1" fmla="*/ 125723 h 1261945"/>
                <a:gd name="connsiteX2" fmla="*/ 138008 w 138008"/>
                <a:gd name="connsiteY2" fmla="*/ 1261945 h 1261945"/>
                <a:gd name="connsiteX3" fmla="*/ 4490 w 138008"/>
                <a:gd name="connsiteY3" fmla="*/ 1261945 h 1261945"/>
                <a:gd name="connsiteX4" fmla="*/ 0 w 138008"/>
                <a:gd name="connsiteY4" fmla="*/ 0 h 1261945"/>
                <a:gd name="connsiteX0" fmla="*/ 0 w 138008"/>
                <a:gd name="connsiteY0" fmla="*/ 0 h 1261945"/>
                <a:gd name="connsiteX1" fmla="*/ 138008 w 138008"/>
                <a:gd name="connsiteY1" fmla="*/ 125723 h 1261945"/>
                <a:gd name="connsiteX2" fmla="*/ 138008 w 138008"/>
                <a:gd name="connsiteY2" fmla="*/ 1261945 h 1261945"/>
                <a:gd name="connsiteX3" fmla="*/ 4490 w 138008"/>
                <a:gd name="connsiteY3" fmla="*/ 1118261 h 1261945"/>
                <a:gd name="connsiteX4" fmla="*/ 0 w 138008"/>
                <a:gd name="connsiteY4" fmla="*/ 0 h 1261945"/>
                <a:gd name="connsiteX0" fmla="*/ 938 w 138946"/>
                <a:gd name="connsiteY0" fmla="*/ 0 h 1261945"/>
                <a:gd name="connsiteX1" fmla="*/ 138946 w 138946"/>
                <a:gd name="connsiteY1" fmla="*/ 125723 h 1261945"/>
                <a:gd name="connsiteX2" fmla="*/ 138946 w 138946"/>
                <a:gd name="connsiteY2" fmla="*/ 1261945 h 1261945"/>
                <a:gd name="connsiteX3" fmla="*/ 376 w 138946"/>
                <a:gd name="connsiteY3" fmla="*/ 1116578 h 1261945"/>
                <a:gd name="connsiteX4" fmla="*/ 938 w 138946"/>
                <a:gd name="connsiteY4" fmla="*/ 0 h 1261945"/>
                <a:gd name="connsiteX0" fmla="*/ 938 w 142313"/>
                <a:gd name="connsiteY0" fmla="*/ 0 h 1258578"/>
                <a:gd name="connsiteX1" fmla="*/ 138946 w 142313"/>
                <a:gd name="connsiteY1" fmla="*/ 125723 h 1258578"/>
                <a:gd name="connsiteX2" fmla="*/ 142313 w 142313"/>
                <a:gd name="connsiteY2" fmla="*/ 1258578 h 1258578"/>
                <a:gd name="connsiteX3" fmla="*/ 376 w 142313"/>
                <a:gd name="connsiteY3" fmla="*/ 1116578 h 1258578"/>
                <a:gd name="connsiteX4" fmla="*/ 938 w 142313"/>
                <a:gd name="connsiteY4" fmla="*/ 0 h 125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13" h="1258578">
                  <a:moveTo>
                    <a:pt x="938" y="0"/>
                  </a:moveTo>
                  <a:lnTo>
                    <a:pt x="138946" y="125723"/>
                  </a:lnTo>
                  <a:cubicBezTo>
                    <a:pt x="140068" y="503341"/>
                    <a:pt x="141191" y="880960"/>
                    <a:pt x="142313" y="1258578"/>
                  </a:cubicBezTo>
                  <a:cubicBezTo>
                    <a:pt x="97807" y="1210683"/>
                    <a:pt x="44882" y="1164473"/>
                    <a:pt x="376" y="1116578"/>
                  </a:cubicBezTo>
                  <a:cubicBezTo>
                    <a:pt x="-1121" y="695930"/>
                    <a:pt x="2435" y="420648"/>
                    <a:pt x="938" y="0"/>
                  </a:cubicBezTo>
                  <a:close/>
                </a:path>
              </a:pathLst>
            </a:custGeom>
            <a:gradFill>
              <a:gsLst>
                <a:gs pos="0">
                  <a:srgbClr val="FFE300"/>
                </a:gs>
                <a:gs pos="100000">
                  <a:srgbClr val="FF98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4">
              <a:extLst>
                <a:ext uri="{FF2B5EF4-FFF2-40B4-BE49-F238E27FC236}">
                  <a16:creationId xmlns:a16="http://schemas.microsoft.com/office/drawing/2014/main" id="{F7B61BA5-CC1A-AEA9-6623-A01C6D449C17}"/>
                </a:ext>
              </a:extLst>
            </p:cNvPr>
            <p:cNvSpPr/>
            <p:nvPr userDrawn="1"/>
          </p:nvSpPr>
          <p:spPr>
            <a:xfrm rot="18900000">
              <a:off x="6403619" y="3840543"/>
              <a:ext cx="138008" cy="612903"/>
            </a:xfrm>
            <a:custGeom>
              <a:avLst/>
              <a:gdLst>
                <a:gd name="connsiteX0" fmla="*/ 0 w 133518"/>
                <a:gd name="connsiteY0" fmla="*/ 0 h 1136222"/>
                <a:gd name="connsiteX1" fmla="*/ 133518 w 133518"/>
                <a:gd name="connsiteY1" fmla="*/ 0 h 1136222"/>
                <a:gd name="connsiteX2" fmla="*/ 133518 w 133518"/>
                <a:gd name="connsiteY2" fmla="*/ 1136222 h 1136222"/>
                <a:gd name="connsiteX3" fmla="*/ 0 w 133518"/>
                <a:gd name="connsiteY3" fmla="*/ 1136222 h 1136222"/>
                <a:gd name="connsiteX4" fmla="*/ 0 w 133518"/>
                <a:gd name="connsiteY4" fmla="*/ 0 h 1136222"/>
                <a:gd name="connsiteX0" fmla="*/ 0 w 133518"/>
                <a:gd name="connsiteY0" fmla="*/ 0 h 1230514"/>
                <a:gd name="connsiteX1" fmla="*/ 133518 w 133518"/>
                <a:gd name="connsiteY1" fmla="*/ 94292 h 1230514"/>
                <a:gd name="connsiteX2" fmla="*/ 133518 w 133518"/>
                <a:gd name="connsiteY2" fmla="*/ 1230514 h 1230514"/>
                <a:gd name="connsiteX3" fmla="*/ 0 w 133518"/>
                <a:gd name="connsiteY3" fmla="*/ 1230514 h 1230514"/>
                <a:gd name="connsiteX4" fmla="*/ 0 w 133518"/>
                <a:gd name="connsiteY4" fmla="*/ 0 h 1230514"/>
                <a:gd name="connsiteX0" fmla="*/ 0 w 138008"/>
                <a:gd name="connsiteY0" fmla="*/ 0 h 1261945"/>
                <a:gd name="connsiteX1" fmla="*/ 138008 w 138008"/>
                <a:gd name="connsiteY1" fmla="*/ 125723 h 1261945"/>
                <a:gd name="connsiteX2" fmla="*/ 138008 w 138008"/>
                <a:gd name="connsiteY2" fmla="*/ 1261945 h 1261945"/>
                <a:gd name="connsiteX3" fmla="*/ 4490 w 138008"/>
                <a:gd name="connsiteY3" fmla="*/ 1261945 h 1261945"/>
                <a:gd name="connsiteX4" fmla="*/ 0 w 138008"/>
                <a:gd name="connsiteY4" fmla="*/ 0 h 1261945"/>
                <a:gd name="connsiteX0" fmla="*/ 0 w 138008"/>
                <a:gd name="connsiteY0" fmla="*/ 0 h 1261945"/>
                <a:gd name="connsiteX1" fmla="*/ 138008 w 138008"/>
                <a:gd name="connsiteY1" fmla="*/ 125723 h 1261945"/>
                <a:gd name="connsiteX2" fmla="*/ 138008 w 138008"/>
                <a:gd name="connsiteY2" fmla="*/ 1261945 h 1261945"/>
                <a:gd name="connsiteX3" fmla="*/ 4490 w 138008"/>
                <a:gd name="connsiteY3" fmla="*/ 1118261 h 1261945"/>
                <a:gd name="connsiteX4" fmla="*/ 0 w 138008"/>
                <a:gd name="connsiteY4" fmla="*/ 0 h 1261945"/>
                <a:gd name="connsiteX0" fmla="*/ 0 w 138008"/>
                <a:gd name="connsiteY0" fmla="*/ 0 h 1390614"/>
                <a:gd name="connsiteX1" fmla="*/ 138008 w 138008"/>
                <a:gd name="connsiteY1" fmla="*/ 125723 h 1390614"/>
                <a:gd name="connsiteX2" fmla="*/ 138008 w 138008"/>
                <a:gd name="connsiteY2" fmla="*/ 1390615 h 1390614"/>
                <a:gd name="connsiteX3" fmla="*/ 4490 w 138008"/>
                <a:gd name="connsiteY3" fmla="*/ 1118261 h 1390614"/>
                <a:gd name="connsiteX4" fmla="*/ 0 w 138008"/>
                <a:gd name="connsiteY4" fmla="*/ 0 h 1390614"/>
                <a:gd name="connsiteX0" fmla="*/ 0 w 138008"/>
                <a:gd name="connsiteY0" fmla="*/ 0 h 1390614"/>
                <a:gd name="connsiteX1" fmla="*/ 138008 w 138008"/>
                <a:gd name="connsiteY1" fmla="*/ 313776 h 1390614"/>
                <a:gd name="connsiteX2" fmla="*/ 138008 w 138008"/>
                <a:gd name="connsiteY2" fmla="*/ 1390615 h 1390614"/>
                <a:gd name="connsiteX3" fmla="*/ 4490 w 138008"/>
                <a:gd name="connsiteY3" fmla="*/ 1118261 h 1390614"/>
                <a:gd name="connsiteX4" fmla="*/ 0 w 138008"/>
                <a:gd name="connsiteY4" fmla="*/ 0 h 1390614"/>
                <a:gd name="connsiteX0" fmla="*/ 0 w 138008"/>
                <a:gd name="connsiteY0" fmla="*/ 0 h 1351023"/>
                <a:gd name="connsiteX1" fmla="*/ 138008 w 138008"/>
                <a:gd name="connsiteY1" fmla="*/ 274185 h 1351023"/>
                <a:gd name="connsiteX2" fmla="*/ 138008 w 138008"/>
                <a:gd name="connsiteY2" fmla="*/ 1351024 h 1351023"/>
                <a:gd name="connsiteX3" fmla="*/ 4490 w 138008"/>
                <a:gd name="connsiteY3" fmla="*/ 1078670 h 1351023"/>
                <a:gd name="connsiteX4" fmla="*/ 0 w 138008"/>
                <a:gd name="connsiteY4" fmla="*/ 0 h 1351023"/>
                <a:gd name="connsiteX0" fmla="*/ 2517 w 140525"/>
                <a:gd name="connsiteY0" fmla="*/ 0 h 1351023"/>
                <a:gd name="connsiteX1" fmla="*/ 140525 w 140525"/>
                <a:gd name="connsiteY1" fmla="*/ 274185 h 1351023"/>
                <a:gd name="connsiteX2" fmla="*/ 140525 w 140525"/>
                <a:gd name="connsiteY2" fmla="*/ 1351024 h 1351023"/>
                <a:gd name="connsiteX3" fmla="*/ 271 w 140525"/>
                <a:gd name="connsiteY3" fmla="*/ 1071248 h 1351023"/>
                <a:gd name="connsiteX4" fmla="*/ 2517 w 140525"/>
                <a:gd name="connsiteY4" fmla="*/ 0 h 1351023"/>
                <a:gd name="connsiteX0" fmla="*/ 0 w 138008"/>
                <a:gd name="connsiteY0" fmla="*/ 0 h 1351023"/>
                <a:gd name="connsiteX1" fmla="*/ 138008 w 138008"/>
                <a:gd name="connsiteY1" fmla="*/ 274185 h 1351023"/>
                <a:gd name="connsiteX2" fmla="*/ 138008 w 138008"/>
                <a:gd name="connsiteY2" fmla="*/ 1351024 h 1351023"/>
                <a:gd name="connsiteX3" fmla="*/ 1123 w 138008"/>
                <a:gd name="connsiteY3" fmla="*/ 1078673 h 1351023"/>
                <a:gd name="connsiteX4" fmla="*/ 0 w 138008"/>
                <a:gd name="connsiteY4" fmla="*/ 0 h 135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008" h="1351023">
                  <a:moveTo>
                    <a:pt x="0" y="0"/>
                  </a:moveTo>
                  <a:lnTo>
                    <a:pt x="138008" y="274185"/>
                  </a:lnTo>
                  <a:lnTo>
                    <a:pt x="138008" y="1351024"/>
                  </a:lnTo>
                  <a:cubicBezTo>
                    <a:pt x="93502" y="1260239"/>
                    <a:pt x="45629" y="1169458"/>
                    <a:pt x="1123" y="1078673"/>
                  </a:cubicBezTo>
                  <a:cubicBezTo>
                    <a:pt x="-374" y="658025"/>
                    <a:pt x="1497" y="42064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E300"/>
                </a:gs>
                <a:gs pos="100000">
                  <a:srgbClr val="FF98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and yellow chat bubbles with a check mark&#10;&#10;Description automatically generated">
            <a:extLst>
              <a:ext uri="{FF2B5EF4-FFF2-40B4-BE49-F238E27FC236}">
                <a16:creationId xmlns:a16="http://schemas.microsoft.com/office/drawing/2014/main" id="{2A7239DA-BE02-390E-CA8B-BF0225AEC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535" y="1494838"/>
            <a:ext cx="2281382" cy="23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(2 pic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ue surface&#10;&#10;Description automatically generated">
            <a:extLst>
              <a:ext uri="{FF2B5EF4-FFF2-40B4-BE49-F238E27FC236}">
                <a16:creationId xmlns:a16="http://schemas.microsoft.com/office/drawing/2014/main" id="{894F6519-65D2-A6C0-5E23-68BE41E6D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C1A47FF-7D65-1824-C580-928B1A27D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85" y="1107626"/>
            <a:ext cx="5962056" cy="9357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9387AC2-3ABA-BF07-D39F-C558291A5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885" y="2763119"/>
            <a:ext cx="5831016" cy="327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014761F4-F98B-39F4-A4FD-9923FDC577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85" y="3390301"/>
            <a:ext cx="2347978" cy="579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C4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atin typeface="Arial"/>
                <a:cs typeface="Arial"/>
              </a:rPr>
              <a:t>[Speaker]</a:t>
            </a:r>
          </a:p>
          <a:p>
            <a:r>
              <a:rPr lang="en-GB" b="1" dirty="0">
                <a:latin typeface="Arial"/>
                <a:cs typeface="Arial"/>
              </a:rPr>
              <a:t>[DD </a:t>
            </a:r>
            <a:r>
              <a:rPr lang="en-GB" b="1" dirty="0">
                <a:solidFill>
                  <a:srgbClr val="FFC425"/>
                </a:solidFill>
                <a:latin typeface="Arial"/>
                <a:cs typeface="Arial"/>
              </a:rPr>
              <a:t>Month</a:t>
            </a:r>
            <a:r>
              <a:rPr lang="en-GB" b="1" dirty="0">
                <a:latin typeface="Arial"/>
                <a:cs typeface="Arial"/>
              </a:rPr>
              <a:t> YYYY]</a:t>
            </a:r>
          </a:p>
        </p:txBody>
      </p:sp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DFCD1F-6104-11D7-DBB8-C70C45CB6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549" y="4146994"/>
            <a:ext cx="2122416" cy="7088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1013C1-8E1E-297B-9DD6-CD2F37555E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6965676" y="2649928"/>
            <a:ext cx="2920300" cy="3178121"/>
          </a:xfrm>
          <a:prstGeom prst="roundRect">
            <a:avLst>
              <a:gd name="adj" fmla="val 7179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t="-20000" r="15000" b="2000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F87A0BF-3C29-FBF4-8CDE-6E9BBCDDBF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8900000">
            <a:off x="5434010" y="-813757"/>
            <a:ext cx="3750710" cy="3129380"/>
          </a:xfrm>
          <a:prstGeom prst="roundRect">
            <a:avLst>
              <a:gd name="adj" fmla="val 6211"/>
            </a:avLst>
          </a:prstGeom>
          <a:blipFill dpi="0" rotWithShape="1">
            <a:blip r:embed="rId5"/>
            <a:srcRect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6614AF5C-CB72-DF4C-F910-0046F6AF0A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874293" y="4184139"/>
            <a:ext cx="1876301" cy="6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56735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48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ue surface&#10;&#10;Description automatically generated">
            <a:extLst>
              <a:ext uri="{FF2B5EF4-FFF2-40B4-BE49-F238E27FC236}">
                <a16:creationId xmlns:a16="http://schemas.microsoft.com/office/drawing/2014/main" id="{6A1A1E41-EFB9-C1A5-2BA1-8AB8594FB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D30C62-817F-7E2A-E2BE-E71AA49C629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9625" y="1849447"/>
            <a:ext cx="5832475" cy="647700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sz="4800" b="1" i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90C39-C34B-C805-DFB2-7EA4C069D292}"/>
              </a:ext>
            </a:extLst>
          </p:cNvPr>
          <p:cNvSpPr/>
          <p:nvPr userDrawn="1"/>
        </p:nvSpPr>
        <p:spPr>
          <a:xfrm>
            <a:off x="563034" y="1720525"/>
            <a:ext cx="1215025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F09F7C-6105-12BF-8522-1BE914E6CFBB}"/>
              </a:ext>
            </a:extLst>
          </p:cNvPr>
          <p:cNvSpPr/>
          <p:nvPr userDrawn="1"/>
        </p:nvSpPr>
        <p:spPr>
          <a:xfrm>
            <a:off x="0" y="3955942"/>
            <a:ext cx="9144000" cy="118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A7901666-F563-539E-D7C0-2FC26D0082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469625" y="4282905"/>
            <a:ext cx="1986858" cy="53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3F0F0CF-5C94-01B2-B38D-F02AE4097C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1679" y="4231602"/>
            <a:ext cx="1761216" cy="54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301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itle slide (vide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41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(1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ue surface&#10;&#10;Description automatically generated">
            <a:extLst>
              <a:ext uri="{FF2B5EF4-FFF2-40B4-BE49-F238E27FC236}">
                <a16:creationId xmlns:a16="http://schemas.microsoft.com/office/drawing/2014/main" id="{894F6519-65D2-A6C0-5E23-68BE41E6D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C1A47FF-7D65-1824-C580-928B1A27D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85" y="706111"/>
            <a:ext cx="5962056" cy="9357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9387AC2-3ABA-BF07-D39F-C558291A5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885" y="2244704"/>
            <a:ext cx="5831016" cy="327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014761F4-F98B-39F4-A4FD-9923FDC577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85" y="3390301"/>
            <a:ext cx="2347978" cy="579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C4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atin typeface="Arial"/>
                <a:cs typeface="Arial"/>
              </a:rPr>
              <a:t>[Speaker]</a:t>
            </a:r>
          </a:p>
          <a:p>
            <a:r>
              <a:rPr lang="en-GB" b="1" dirty="0">
                <a:latin typeface="Arial"/>
                <a:cs typeface="Arial"/>
              </a:rPr>
              <a:t>[DD </a:t>
            </a:r>
            <a:r>
              <a:rPr lang="en-GB" b="1" dirty="0">
                <a:solidFill>
                  <a:srgbClr val="FFC425"/>
                </a:solidFill>
                <a:latin typeface="Arial"/>
                <a:cs typeface="Arial"/>
              </a:rPr>
              <a:t>Month</a:t>
            </a:r>
            <a:r>
              <a:rPr lang="en-GB" b="1" dirty="0">
                <a:latin typeface="Arial"/>
                <a:cs typeface="Arial"/>
              </a:rPr>
              <a:t> YYYY]</a:t>
            </a:r>
          </a:p>
        </p:txBody>
      </p:sp>
      <p:pic>
        <p:nvPicPr>
          <p:cNvPr id="37" name="Picture 36" descr="A logo of a fish&#10;&#10;Description automatically generated">
            <a:extLst>
              <a:ext uri="{FF2B5EF4-FFF2-40B4-BE49-F238E27FC236}">
                <a16:creationId xmlns:a16="http://schemas.microsoft.com/office/drawing/2014/main" id="{ACEA640E-E893-0CDD-CC98-C31AB19BA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7590" y="4174895"/>
            <a:ext cx="1916285" cy="601625"/>
          </a:xfrm>
          <a:prstGeom prst="rect">
            <a:avLst/>
          </a:prstGeom>
        </p:spPr>
      </p:pic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DFCD1F-6104-11D7-DBB8-C70C45CB68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0549" y="4146994"/>
            <a:ext cx="2122416" cy="7088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1013C1-8E1E-297B-9DD6-CD2F37555E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5429450" y="980732"/>
            <a:ext cx="4280883" cy="4497560"/>
          </a:xfrm>
          <a:prstGeom prst="roundRect">
            <a:avLst>
              <a:gd name="adj" fmla="val 6093"/>
            </a:avLst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15000"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430196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(1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ue surface&#10;&#10;Description automatically generated">
            <a:extLst>
              <a:ext uri="{FF2B5EF4-FFF2-40B4-BE49-F238E27FC236}">
                <a16:creationId xmlns:a16="http://schemas.microsoft.com/office/drawing/2014/main" id="{894F6519-65D2-A6C0-5E23-68BE41E6D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C1A47FF-7D65-1824-C580-928B1A27D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85" y="706111"/>
            <a:ext cx="5962056" cy="9357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9387AC2-3ABA-BF07-D39F-C558291A5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885" y="2244704"/>
            <a:ext cx="5831016" cy="3270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014761F4-F98B-39F4-A4FD-9923FDC577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85" y="3390301"/>
            <a:ext cx="2347978" cy="5792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C4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atin typeface="Arial"/>
                <a:cs typeface="Arial"/>
              </a:rPr>
              <a:t>[Speaker]</a:t>
            </a:r>
          </a:p>
          <a:p>
            <a:r>
              <a:rPr lang="en-GB" b="1" dirty="0">
                <a:latin typeface="Arial"/>
                <a:cs typeface="Arial"/>
              </a:rPr>
              <a:t>[DD </a:t>
            </a:r>
            <a:r>
              <a:rPr lang="en-GB" b="1" dirty="0">
                <a:solidFill>
                  <a:srgbClr val="FFC425"/>
                </a:solidFill>
                <a:latin typeface="Arial"/>
                <a:cs typeface="Arial"/>
              </a:rPr>
              <a:t>Month</a:t>
            </a:r>
            <a:r>
              <a:rPr lang="en-GB" b="1" dirty="0">
                <a:latin typeface="Arial"/>
                <a:cs typeface="Arial"/>
              </a:rPr>
              <a:t> YYYY]</a:t>
            </a:r>
          </a:p>
        </p:txBody>
      </p:sp>
      <p:pic>
        <p:nvPicPr>
          <p:cNvPr id="38" name="Picture 3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1DFCD1F-6104-11D7-DBB8-C70C45CB6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549" y="4146994"/>
            <a:ext cx="2122416" cy="7088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1013C1-8E1E-297B-9DD6-CD2F37555E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8900000">
            <a:off x="5429450" y="980732"/>
            <a:ext cx="4280883" cy="4497560"/>
          </a:xfrm>
          <a:prstGeom prst="roundRect">
            <a:avLst>
              <a:gd name="adj" fmla="val 6093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15000"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FC023F3-D820-0A71-2464-9FEE2D4BA7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74293" y="4184139"/>
            <a:ext cx="1876301" cy="6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09367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FC07EF2B-DCBC-9696-AB42-7DA92BE03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281238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341266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523390"/>
            <a:ext cx="1789911" cy="42788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C53DC-E891-0C07-C946-E7BAC17DC44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0481258"/>
              </p:ext>
            </p:extLst>
          </p:nvPr>
        </p:nvGraphicFramePr>
        <p:xfrm>
          <a:off x="3382570" y="523389"/>
          <a:ext cx="4623238" cy="427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3126">
                  <a:extLst>
                    <a:ext uri="{9D8B030D-6E8A-4147-A177-3AD203B41FA5}">
                      <a16:colId xmlns:a16="http://schemas.microsoft.com/office/drawing/2014/main" val="1988206812"/>
                    </a:ext>
                  </a:extLst>
                </a:gridCol>
                <a:gridCol w="500112">
                  <a:extLst>
                    <a:ext uri="{9D8B030D-6E8A-4147-A177-3AD203B41FA5}">
                      <a16:colId xmlns:a16="http://schemas.microsoft.com/office/drawing/2014/main" val="2682519966"/>
                    </a:ext>
                  </a:extLst>
                </a:gridCol>
              </a:tblGrid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b="0" dirty="0">
                          <a:solidFill>
                            <a:schemeClr val="tx1"/>
                          </a:solidFill>
                        </a:rPr>
                        <a:t>Slide with one column	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3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320411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Slide with two columns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4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018402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Slide with one column and subtitle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5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776643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Section start slide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6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332142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Slide with two columns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7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927904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Slide with two columns and subtitles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8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471020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Slide with one column and image</a:t>
                      </a:r>
                      <a:endParaRPr lang="en-GB" sz="1100" dirty="0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9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24455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Slide with one column and image (simplistic)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10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06238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Full size image with quote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11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202309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Speak introduction with image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12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14325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Full width (blue background)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13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98297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Full width (white background)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14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70388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Graph example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15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737106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Table example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16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26215"/>
                  </a:ext>
                </a:extLst>
              </a:tr>
              <a:tr h="2852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100" dirty="0"/>
                        <a:t>Question and answer slide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1A4985"/>
                          </a:solidFill>
                        </a:rPr>
                        <a:t>17</a:t>
                      </a:r>
                      <a:endParaRPr lang="en-GB" sz="1200" b="1" dirty="0">
                        <a:solidFill>
                          <a:srgbClr val="1A49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395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16934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ar - Title and 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A23D0-11AC-9E95-3F0C-8702EA32D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5" b="8081"/>
          <a:stretch/>
        </p:blipFill>
        <p:spPr>
          <a:xfrm>
            <a:off x="4615706" y="424033"/>
            <a:ext cx="4535480" cy="4727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171EFF-AF5B-86FD-C1F7-4BE13846C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881063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50F7A5-E69C-0331-98CA-A02CF0F1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1095627"/>
            <a:ext cx="8569354" cy="3706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831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 - Title and 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93B6A-7221-0AEF-7C05-3729F9F5D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5" b="8081"/>
          <a:stretch/>
        </p:blipFill>
        <p:spPr>
          <a:xfrm>
            <a:off x="4615706" y="424033"/>
            <a:ext cx="4535480" cy="4727856"/>
          </a:xfrm>
          <a:prstGeom prst="rect">
            <a:avLst/>
          </a:prstGeom>
        </p:spPr>
      </p:pic>
      <p:pic>
        <p:nvPicPr>
          <p:cNvPr id="3" name="Picture 2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FC07EF2B-DCBC-9696-AB42-7DA92BE03D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281238" cy="514350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50F7A5-E69C-0331-98CA-A02CF0F1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85080" y="523391"/>
            <a:ext cx="6140137" cy="4278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341266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523390"/>
            <a:ext cx="1789911" cy="427884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235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ar - Title, subtitle and full wid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4E5004-B804-8C5E-DE82-C9A43141F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425" b="8081"/>
          <a:stretch/>
        </p:blipFill>
        <p:spPr>
          <a:xfrm>
            <a:off x="4615706" y="424033"/>
            <a:ext cx="4535480" cy="4727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5D272-2744-3F4E-D7BE-6CEB6BEEA3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881063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50F7A5-E69C-0331-98CA-A02CF0F1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1402115"/>
            <a:ext cx="8569354" cy="3400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831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954F26A-151C-B8C4-4CC7-665A8BFD1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5864" y="1034723"/>
            <a:ext cx="8569354" cy="365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 i="0">
                <a:solidFill>
                  <a:srgbClr val="58AB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21787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ar - Title and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33316-853C-1942-14CB-B09327582B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881063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750F7A5-E69C-0331-98CA-A02CF0F1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864" y="1095626"/>
            <a:ext cx="4039911" cy="3706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899E93-47A3-0112-15DF-FAEFFD61678B}"/>
              </a:ext>
            </a:extLst>
          </p:cNvPr>
          <p:cNvSpPr/>
          <p:nvPr userDrawn="1"/>
        </p:nvSpPr>
        <p:spPr>
          <a:xfrm>
            <a:off x="349810" y="214992"/>
            <a:ext cx="957707" cy="4571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19C6F7-158C-E98D-CB8D-ED81FE625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864" y="341266"/>
            <a:ext cx="8569831" cy="3739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858F015-6CE9-93B6-42ED-A2F58E5836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7554" y="1095626"/>
            <a:ext cx="4217664" cy="3706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1682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26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87" r:id="rId3"/>
    <p:sldLayoutId id="2147483695" r:id="rId4"/>
    <p:sldLayoutId id="2147483691" r:id="rId5"/>
    <p:sldLayoutId id="2147483664" r:id="rId6"/>
    <p:sldLayoutId id="2147483693" r:id="rId7"/>
    <p:sldLayoutId id="2147483684" r:id="rId8"/>
    <p:sldLayoutId id="2147483683" r:id="rId9"/>
    <p:sldLayoutId id="2147483690" r:id="rId10"/>
    <p:sldLayoutId id="2147483685" r:id="rId11"/>
    <p:sldLayoutId id="2147483676" r:id="rId12"/>
    <p:sldLayoutId id="2147483654" r:id="rId13"/>
    <p:sldLayoutId id="2147483656" r:id="rId14"/>
    <p:sldLayoutId id="2147483682" r:id="rId15"/>
    <p:sldLayoutId id="2147483678" r:id="rId16"/>
    <p:sldLayoutId id="2147483671" r:id="rId17"/>
    <p:sldLayoutId id="2147483657" r:id="rId18"/>
    <p:sldLayoutId id="2147483673" r:id="rId19"/>
    <p:sldLayoutId id="2147483674" r:id="rId20"/>
    <p:sldLayoutId id="2147483686" r:id="rId21"/>
    <p:sldLayoutId id="2147483692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3D123-D47B-6CFE-BE3E-5407E61E4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320" y="2411973"/>
            <a:ext cx="4666585" cy="327046"/>
          </a:xfrm>
        </p:spPr>
        <p:txBody>
          <a:bodyPr lIns="91440" tIns="45720" rIns="91440" bIns="45720" anchor="t"/>
          <a:lstStyle/>
          <a:p>
            <a:r>
              <a:rPr lang="en-MY" dirty="0"/>
              <a:t>Leveraging South</a:t>
            </a:r>
            <a:r>
              <a:rPr lang="en-GB" sz="1400" dirty="0"/>
              <a:t>–</a:t>
            </a:r>
            <a:r>
              <a:rPr lang="en-MY" dirty="0"/>
              <a:t>South collaboration to deliver a triple win for nature, people and climate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B171C2-F26F-BB03-4527-9B2A5ED89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BBE324-1E94-84D7-1302-D59D3BE6A5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F48137-FA74-62F8-3FF4-E96A80B9D9AF}"/>
              </a:ext>
            </a:extLst>
          </p:cNvPr>
          <p:cNvSpPr txBox="1">
            <a:spLocks/>
          </p:cNvSpPr>
          <p:nvPr/>
        </p:nvSpPr>
        <p:spPr>
          <a:xfrm>
            <a:off x="271286" y="356413"/>
            <a:ext cx="4789237" cy="1464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Arial"/>
                <a:cs typeface="Arial"/>
              </a:rPr>
              <a:t>Asia</a:t>
            </a:r>
            <a:r>
              <a:rPr lang="en-GB" i="0" dirty="0">
                <a:effectLst/>
                <a:latin typeface="+mj-lt"/>
              </a:rPr>
              <a:t>–</a:t>
            </a:r>
            <a:r>
              <a:rPr lang="en-GB" dirty="0">
                <a:latin typeface="Arial"/>
                <a:cs typeface="Arial"/>
              </a:rPr>
              <a:t>Africa </a:t>
            </a:r>
            <a:r>
              <a:rPr lang="en-GB" dirty="0" err="1">
                <a:latin typeface="Arial"/>
                <a:cs typeface="Arial"/>
              </a:rPr>
              <a:t>BlueTech</a:t>
            </a:r>
            <a:br>
              <a:rPr lang="en-GB" dirty="0"/>
            </a:br>
            <a:r>
              <a:rPr lang="en-GB" dirty="0">
                <a:latin typeface="Arial"/>
                <a:cs typeface="Arial"/>
              </a:rPr>
              <a:t>Superhighway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B336536-7E2D-7370-6EF3-0812B8494764}"/>
              </a:ext>
            </a:extLst>
          </p:cNvPr>
          <p:cNvSpPr txBox="1">
            <a:spLocks/>
          </p:cNvSpPr>
          <p:nvPr/>
        </p:nvSpPr>
        <p:spPr>
          <a:xfrm>
            <a:off x="271286" y="3183413"/>
            <a:ext cx="2347978" cy="5792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kern="1200">
                <a:solidFill>
                  <a:srgbClr val="FFC4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Speaker Name</a:t>
            </a:r>
          </a:p>
          <a:p>
            <a:r>
              <a:rPr lang="en-GB" b="1" dirty="0"/>
              <a:t>Presentation Date</a:t>
            </a:r>
          </a:p>
        </p:txBody>
      </p:sp>
      <p:pic>
        <p:nvPicPr>
          <p:cNvPr id="12" name="Picture 11" descr="A yellow and black logo&#10;&#10;Description automatically generated">
            <a:extLst>
              <a:ext uri="{FF2B5EF4-FFF2-40B4-BE49-F238E27FC236}">
                <a16:creationId xmlns:a16="http://schemas.microsoft.com/office/drawing/2014/main" id="{F519188F-94A5-478A-2FA2-10F321647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32" y="1318972"/>
            <a:ext cx="1938655" cy="1839363"/>
          </a:xfrm>
          <a:prstGeom prst="rect">
            <a:avLst/>
          </a:prstGeom>
        </p:spPr>
      </p:pic>
      <p:pic>
        <p:nvPicPr>
          <p:cNvPr id="13" name="Picture 12" descr="A yellow and black logo&#10;&#10;Description automatically generated">
            <a:extLst>
              <a:ext uri="{FF2B5EF4-FFF2-40B4-BE49-F238E27FC236}">
                <a16:creationId xmlns:a16="http://schemas.microsoft.com/office/drawing/2014/main" id="{4D19E2D9-E59C-8392-D38D-789F882D5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91" y="4525077"/>
            <a:ext cx="1938655" cy="18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1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C5F8BA0-766C-8EF0-E6B9-CAC1A8C05B1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16718" r="16718"/>
          <a:stretch/>
        </p:blipFill>
        <p:spPr>
          <a:xfrm>
            <a:off x="4572000" y="-7938"/>
            <a:ext cx="4572000" cy="515143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4293-0D00-9923-2B3F-463066E210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89" y="1216829"/>
            <a:ext cx="3983439" cy="35615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MY" b="1" dirty="0">
                <a:solidFill>
                  <a:srgbClr val="1A4985"/>
                </a:solidFill>
              </a:rPr>
              <a:t>Lorem ipsum </a:t>
            </a:r>
            <a:r>
              <a:rPr lang="en-MY" b="1" dirty="0" err="1">
                <a:solidFill>
                  <a:srgbClr val="1A4985"/>
                </a:solidFill>
              </a:rPr>
              <a:t>dolor</a:t>
            </a:r>
            <a:r>
              <a:rPr lang="en-MY" b="1" dirty="0">
                <a:solidFill>
                  <a:srgbClr val="1A4985"/>
                </a:solidFill>
              </a:rPr>
              <a:t> sit </a:t>
            </a:r>
            <a:r>
              <a:rPr lang="en-MY" b="1" dirty="0" err="1">
                <a:solidFill>
                  <a:srgbClr val="1A4985"/>
                </a:solidFill>
              </a:rPr>
              <a:t>amet</a:t>
            </a:r>
            <a:r>
              <a:rPr lang="en-MY" b="1" dirty="0">
                <a:solidFill>
                  <a:srgbClr val="1A4985"/>
                </a:solidFill>
              </a:rPr>
              <a:t>, </a:t>
            </a:r>
            <a:r>
              <a:rPr lang="en-MY" b="1" dirty="0" err="1">
                <a:solidFill>
                  <a:srgbClr val="1A4985"/>
                </a:solidFill>
              </a:rPr>
              <a:t>consectetur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adipiscing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elit</a:t>
            </a:r>
            <a:r>
              <a:rPr lang="en-MY" b="1" dirty="0">
                <a:solidFill>
                  <a:srgbClr val="1A4985"/>
                </a:solidFill>
              </a:rPr>
              <a:t>. </a:t>
            </a:r>
            <a:r>
              <a:rPr lang="en-MY" b="1" dirty="0" err="1">
                <a:solidFill>
                  <a:srgbClr val="1A4985"/>
                </a:solidFill>
              </a:rPr>
              <a:t>Suspendisse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aliquet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malesuada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mauris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vel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ultricies</a:t>
            </a:r>
            <a:r>
              <a:rPr lang="en-MY" b="1" dirty="0">
                <a:solidFill>
                  <a:srgbClr val="1A4985"/>
                </a:solidFill>
              </a:rPr>
              <a:t>. </a:t>
            </a:r>
            <a:r>
              <a:rPr lang="en-MY" b="1" dirty="0" err="1">
                <a:solidFill>
                  <a:srgbClr val="1A4985"/>
                </a:solidFill>
              </a:rPr>
              <a:t>Praesent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bibendum</a:t>
            </a:r>
            <a:r>
              <a:rPr lang="en-MY" b="1" dirty="0">
                <a:solidFill>
                  <a:srgbClr val="1A4985"/>
                </a:solidFill>
              </a:rPr>
              <a:t> </a:t>
            </a:r>
            <a:r>
              <a:rPr lang="en-MY" b="1" dirty="0" err="1">
                <a:solidFill>
                  <a:srgbClr val="1A4985"/>
                </a:solidFill>
              </a:rPr>
              <a:t>blandit</a:t>
            </a:r>
            <a:r>
              <a:rPr lang="en-MY" b="1" dirty="0">
                <a:solidFill>
                  <a:srgbClr val="1A4985"/>
                </a:solidFill>
              </a:rPr>
              <a:t> tempus. </a:t>
            </a:r>
          </a:p>
          <a:p>
            <a:pPr marL="285750" indent="-285750">
              <a:lnSpc>
                <a:spcPct val="10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erat</a:t>
            </a:r>
            <a:r>
              <a:rPr lang="en-MY" dirty="0"/>
              <a:t> </a:t>
            </a:r>
            <a:r>
              <a:rPr lang="en-MY" dirty="0" err="1"/>
              <a:t>volutpat</a:t>
            </a:r>
            <a:r>
              <a:rPr lang="en-MY" dirty="0"/>
              <a:t>. </a:t>
            </a:r>
            <a:r>
              <a:rPr lang="en-MY" dirty="0" err="1"/>
              <a:t>Vivamus</a:t>
            </a:r>
            <a:r>
              <a:rPr lang="en-MY" dirty="0"/>
              <a:t> et libero </a:t>
            </a:r>
            <a:r>
              <a:rPr lang="en-MY" dirty="0" err="1"/>
              <a:t>consectetur</a:t>
            </a:r>
            <a:r>
              <a:rPr lang="en-MY" dirty="0"/>
              <a:t>, pharetra </a:t>
            </a:r>
            <a:r>
              <a:rPr lang="en-MY" dirty="0" err="1"/>
              <a:t>arcu</a:t>
            </a:r>
            <a:r>
              <a:rPr lang="en-MY" dirty="0"/>
              <a:t> vitae, tempus ex. Duis </a:t>
            </a:r>
            <a:r>
              <a:rPr lang="en-MY" dirty="0" err="1"/>
              <a:t>eget</a:t>
            </a:r>
            <a:r>
              <a:rPr lang="en-MY" dirty="0"/>
              <a:t> </a:t>
            </a:r>
            <a:r>
              <a:rPr lang="en-MY" dirty="0" err="1"/>
              <a:t>turpis</a:t>
            </a:r>
            <a:r>
              <a:rPr lang="en-MY" dirty="0"/>
              <a:t> eros. </a:t>
            </a:r>
            <a:r>
              <a:rPr lang="en-MY" dirty="0" err="1"/>
              <a:t>Fusce</a:t>
            </a:r>
            <a:r>
              <a:rPr lang="en-MY" dirty="0"/>
              <a:t> auctor </a:t>
            </a:r>
            <a:r>
              <a:rPr lang="en-MY" dirty="0" err="1"/>
              <a:t>consectetur</a:t>
            </a:r>
            <a:r>
              <a:rPr lang="en-MY" dirty="0"/>
              <a:t> </a:t>
            </a:r>
            <a:r>
              <a:rPr lang="en-MY" dirty="0" err="1"/>
              <a:t>purus</a:t>
            </a:r>
            <a:r>
              <a:rPr lang="en-MY" dirty="0"/>
              <a:t> </a:t>
            </a:r>
            <a:r>
              <a:rPr lang="en-MY" dirty="0" err="1"/>
              <a:t>necpurs</a:t>
            </a:r>
            <a:r>
              <a:rPr lang="en-MY" dirty="0"/>
              <a:t>.</a:t>
            </a:r>
          </a:p>
          <a:p>
            <a:pPr marL="285750" indent="-285750">
              <a:lnSpc>
                <a:spcPct val="10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dirty="0" err="1"/>
              <a:t>Aliquam</a:t>
            </a:r>
            <a:r>
              <a:rPr lang="en-MY" dirty="0"/>
              <a:t> </a:t>
            </a:r>
            <a:r>
              <a:rPr lang="en-MY" dirty="0" err="1"/>
              <a:t>erat</a:t>
            </a:r>
            <a:r>
              <a:rPr lang="en-MY" dirty="0"/>
              <a:t> </a:t>
            </a:r>
            <a:r>
              <a:rPr lang="en-MY" dirty="0" err="1"/>
              <a:t>volutpat</a:t>
            </a:r>
            <a:r>
              <a:rPr lang="en-MY" dirty="0"/>
              <a:t>. </a:t>
            </a:r>
            <a:r>
              <a:rPr lang="en-MY" dirty="0" err="1"/>
              <a:t>Vivamus</a:t>
            </a:r>
            <a:r>
              <a:rPr lang="en-MY" dirty="0"/>
              <a:t> et libero </a:t>
            </a:r>
            <a:r>
              <a:rPr lang="en-MY" dirty="0" err="1"/>
              <a:t>consectetur</a:t>
            </a:r>
            <a:r>
              <a:rPr lang="en-MY" dirty="0"/>
              <a:t>, pharetra </a:t>
            </a:r>
            <a:r>
              <a:rPr lang="en-MY" dirty="0" err="1"/>
              <a:t>arcu</a:t>
            </a:r>
            <a:r>
              <a:rPr lang="en-MY" dirty="0"/>
              <a:t> vitae, tempus ex. Duis </a:t>
            </a:r>
            <a:r>
              <a:rPr lang="en-MY" dirty="0" err="1"/>
              <a:t>eget</a:t>
            </a:r>
            <a:r>
              <a:rPr lang="en-MY" dirty="0"/>
              <a:t> </a:t>
            </a:r>
            <a:r>
              <a:rPr lang="en-MY" dirty="0" err="1"/>
              <a:t>turpis</a:t>
            </a:r>
            <a:r>
              <a:rPr lang="en-MY" dirty="0"/>
              <a:t> eros.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D1614A-9D80-CE3C-AD3E-459D9CE5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9" y="365125"/>
            <a:ext cx="3725862" cy="3730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with text and one image</a:t>
            </a:r>
          </a:p>
        </p:txBody>
      </p:sp>
    </p:spTree>
    <p:extLst>
      <p:ext uri="{BB962C8B-B14F-4D97-AF65-F5344CB8AC3E}">
        <p14:creationId xmlns:p14="http://schemas.microsoft.com/office/powerpoint/2010/main" val="57760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8FE5DEF5-0A96-918D-FE24-0C2A41560D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301" b="12301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2ECD1-6625-2A4B-3CF1-6EE16CB01B47}"/>
              </a:ext>
            </a:extLst>
          </p:cNvPr>
          <p:cNvSpPr txBox="1"/>
          <p:nvPr/>
        </p:nvSpPr>
        <p:spPr>
          <a:xfrm>
            <a:off x="468242" y="3593057"/>
            <a:ext cx="5839697" cy="7571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QUOTE: Lorem ipsum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dolor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sit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amet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consectetur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adipiscing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elit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Suspendisse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aliquet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malesuada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mauris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vel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ultricies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Praesent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bibendum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MY" sz="1600" b="1" dirty="0" err="1">
                <a:solidFill>
                  <a:schemeClr val="bg1"/>
                </a:solidFill>
                <a:latin typeface="Arial"/>
                <a:cs typeface="Arial"/>
              </a:rPr>
              <a:t>blandit</a:t>
            </a:r>
            <a:r>
              <a:rPr lang="en-MY" sz="1600" b="1" dirty="0">
                <a:solidFill>
                  <a:schemeClr val="bg1"/>
                </a:solidFill>
                <a:latin typeface="Arial"/>
                <a:cs typeface="Arial"/>
              </a:rPr>
              <a:t> tempus. 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8E198-B100-8DAF-4D0D-49DE455F01A5}"/>
              </a:ext>
            </a:extLst>
          </p:cNvPr>
          <p:cNvSpPr txBox="1"/>
          <p:nvPr/>
        </p:nvSpPr>
        <p:spPr>
          <a:xfrm>
            <a:off x="468242" y="4380131"/>
            <a:ext cx="5839697" cy="2446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MY" sz="1050" b="1" dirty="0">
                <a:solidFill>
                  <a:srgbClr val="FFC425"/>
                </a:solidFill>
                <a:latin typeface="Arial"/>
                <a:cs typeface="Arial"/>
              </a:rPr>
              <a:t>- Name, Position, Company</a:t>
            </a:r>
            <a:endParaRPr lang="en-US" sz="1050" b="1" dirty="0">
              <a:solidFill>
                <a:srgbClr val="FFC42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35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275A1EF-AE00-8CD5-E054-72BE38E535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539" r="14539"/>
          <a:stretch/>
        </p:blipFill>
        <p:spPr>
          <a:blipFill dpi="0" rotWithShape="0">
            <a:blip r:embed="rId3"/>
            <a:srcRect/>
            <a:stretch>
              <a:fillRect l="-30000"/>
            </a:stretch>
          </a:blipFill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F5CEE-1268-4692-C224-9A6D7055B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0B494-0E64-95BD-6288-2308AD18C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93A386-E2EB-B42D-85F5-2C76F3A0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FC0B33-642F-E0D1-0FD6-424E0A9C9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Speaker name</a:t>
            </a:r>
          </a:p>
          <a:p>
            <a:r>
              <a:rPr lang="en-US" dirty="0"/>
              <a:t>Position, </a:t>
            </a:r>
            <a:r>
              <a:rPr lang="en-US" dirty="0" err="1"/>
              <a:t>Organisation</a:t>
            </a:r>
            <a:endParaRPr lang="en-GB" dirty="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D9724A30-9F24-8006-9DC1-B313096EF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687" y="3417959"/>
            <a:ext cx="2955166" cy="28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4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53046-C99B-4FCD-D8D6-684E4486D4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864" y="1122629"/>
            <a:ext cx="8656172" cy="33537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nec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>
              <a:lnSpc>
                <a:spcPct val="150000"/>
              </a:lnSpc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vestibulum. Sed </a:t>
            </a:r>
            <a:r>
              <a:rPr lang="en-MY" sz="1200" dirty="0" err="1"/>
              <a:t>ut</a:t>
            </a:r>
            <a:r>
              <a:rPr lang="en-MY" sz="1200" dirty="0"/>
              <a:t> magna </a:t>
            </a:r>
            <a:r>
              <a:rPr lang="en-MY" sz="1200" dirty="0" err="1"/>
              <a:t>eu</a:t>
            </a:r>
            <a:r>
              <a:rPr lang="en-MY" sz="1200" dirty="0"/>
              <a:t> libero </a:t>
            </a:r>
            <a:r>
              <a:rPr lang="en-MY" sz="1200" dirty="0" err="1"/>
              <a:t>pretium</a:t>
            </a:r>
            <a:r>
              <a:rPr lang="en-MY" sz="1200" dirty="0"/>
              <a:t> </a:t>
            </a:r>
            <a:r>
              <a:rPr lang="en-MY" sz="1200" dirty="0" err="1"/>
              <a:t>congue</a:t>
            </a:r>
            <a:r>
              <a:rPr lang="en-MY" sz="1200" dirty="0"/>
              <a:t>. Nunc id </a:t>
            </a:r>
            <a:r>
              <a:rPr lang="en-MY" sz="1200" dirty="0" err="1"/>
              <a:t>suscipit</a:t>
            </a:r>
            <a:r>
              <a:rPr lang="en-MY" sz="1200" dirty="0"/>
              <a:t> </a:t>
            </a:r>
            <a:r>
              <a:rPr lang="en-MY" sz="1200" dirty="0" err="1"/>
              <a:t>massa</a:t>
            </a:r>
            <a:r>
              <a:rPr lang="en-MY" sz="1200" dirty="0"/>
              <a:t>, at </a:t>
            </a:r>
            <a:r>
              <a:rPr lang="en-MY" sz="1200" dirty="0" err="1"/>
              <a:t>fringilla</a:t>
            </a:r>
            <a:r>
              <a:rPr lang="en-MY" sz="1200" dirty="0"/>
              <a:t> lorem. </a:t>
            </a:r>
          </a:p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DE1766-5CA6-ABAB-AB6A-36487636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64" y="341266"/>
            <a:ext cx="8569831" cy="373947"/>
          </a:xfrm>
        </p:spPr>
        <p:txBody>
          <a:bodyPr/>
          <a:lstStyle/>
          <a:p>
            <a:r>
              <a:rPr lang="en-US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309991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26F02F-FE37-B4DA-6249-5C2EF784E6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864" y="1122947"/>
            <a:ext cx="8569354" cy="33097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nec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>
              <a:lnSpc>
                <a:spcPct val="150000"/>
              </a:lnSpc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vestibulum. Sed </a:t>
            </a:r>
            <a:r>
              <a:rPr lang="en-MY" sz="1200" dirty="0" err="1"/>
              <a:t>ut</a:t>
            </a:r>
            <a:r>
              <a:rPr lang="en-MY" sz="1200" dirty="0"/>
              <a:t> magna </a:t>
            </a:r>
            <a:r>
              <a:rPr lang="en-MY" sz="1200" dirty="0" err="1"/>
              <a:t>eu</a:t>
            </a:r>
            <a:r>
              <a:rPr lang="en-MY" sz="1200" dirty="0"/>
              <a:t> libero </a:t>
            </a:r>
            <a:r>
              <a:rPr lang="en-MY" sz="1200" dirty="0" err="1"/>
              <a:t>pretium</a:t>
            </a:r>
            <a:r>
              <a:rPr lang="en-MY" sz="1200" dirty="0"/>
              <a:t> </a:t>
            </a:r>
            <a:r>
              <a:rPr lang="en-MY" sz="1200" dirty="0" err="1"/>
              <a:t>congue</a:t>
            </a:r>
            <a:r>
              <a:rPr lang="en-MY" sz="1200" dirty="0"/>
              <a:t>. Nunc id </a:t>
            </a:r>
            <a:r>
              <a:rPr lang="en-MY" sz="1200" dirty="0" err="1"/>
              <a:t>suscipit</a:t>
            </a:r>
            <a:r>
              <a:rPr lang="en-MY" sz="1200" dirty="0"/>
              <a:t> </a:t>
            </a:r>
            <a:r>
              <a:rPr lang="en-MY" sz="1200" dirty="0" err="1"/>
              <a:t>massa</a:t>
            </a:r>
            <a:r>
              <a:rPr lang="en-MY" sz="1200" dirty="0"/>
              <a:t>, at </a:t>
            </a:r>
            <a:r>
              <a:rPr lang="en-MY" sz="1200" dirty="0" err="1"/>
              <a:t>fringilla</a:t>
            </a:r>
            <a:r>
              <a:rPr lang="en-MY" sz="1200" dirty="0"/>
              <a:t> lorem. </a:t>
            </a:r>
          </a:p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7CE014-9531-F2AB-0EB7-15BEC15C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64" y="341266"/>
            <a:ext cx="8569353" cy="373947"/>
          </a:xfrm>
        </p:spPr>
        <p:txBody>
          <a:bodyPr/>
          <a:lstStyle/>
          <a:p>
            <a:r>
              <a:rPr lang="en-US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2244549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FCBB00-FC09-EC54-D860-921C866C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Graph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9E75782-6848-884D-15B1-8632F0EC3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6053333"/>
              </p:ext>
            </p:extLst>
          </p:nvPr>
        </p:nvGraphicFramePr>
        <p:xfrm>
          <a:off x="2999874" y="1171576"/>
          <a:ext cx="5687427" cy="3179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CFE3234-FB29-82F4-C69A-A57F7F8302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864" y="1122947"/>
            <a:ext cx="2334936" cy="33097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57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FCBB00-FC09-EC54-D860-921C866C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A026DEE-B188-ABB1-649B-90E26BFE1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753563"/>
              </p:ext>
            </p:extLst>
          </p:nvPr>
        </p:nvGraphicFramePr>
        <p:xfrm>
          <a:off x="364148" y="1475338"/>
          <a:ext cx="8425130" cy="271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026">
                  <a:extLst>
                    <a:ext uri="{9D8B030D-6E8A-4147-A177-3AD203B41FA5}">
                      <a16:colId xmlns:a16="http://schemas.microsoft.com/office/drawing/2014/main" val="2653197150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760814385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2694259281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225139974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679820065"/>
                    </a:ext>
                  </a:extLst>
                </a:gridCol>
              </a:tblGrid>
              <a:tr h="52255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23444" marR="123444" marT="61722" marB="61722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Column 1</a:t>
                      </a:r>
                    </a:p>
                  </a:txBody>
                  <a:tcPr marL="123444" marR="123444" marT="61722" marB="617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Column 2</a:t>
                      </a:r>
                    </a:p>
                  </a:txBody>
                  <a:tcPr marL="123444" marR="123444" marT="61722" marB="617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Column 3</a:t>
                      </a:r>
                    </a:p>
                  </a:txBody>
                  <a:tcPr marL="123444" marR="123444" marT="61722" marB="617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Column 4</a:t>
                      </a:r>
                    </a:p>
                  </a:txBody>
                  <a:tcPr marL="123444" marR="123444" marT="61722" marB="617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9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66929"/>
                  </a:ext>
                </a:extLst>
              </a:tr>
              <a:tr h="363680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1</a:t>
                      </a:r>
                    </a:p>
                  </a:txBody>
                  <a:tcPr marL="123444" marR="123444" marT="61722" marB="61722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text</a:t>
                      </a: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791340"/>
                  </a:ext>
                </a:extLst>
              </a:tr>
              <a:tr h="375665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2</a:t>
                      </a:r>
                    </a:p>
                  </a:txBody>
                  <a:tcPr marL="123444" marR="123444" marT="61722" marB="61722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986045"/>
                  </a:ext>
                </a:extLst>
              </a:tr>
              <a:tr h="374530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3</a:t>
                      </a:r>
                    </a:p>
                  </a:txBody>
                  <a:tcPr marL="123444" marR="123444" marT="61722" marB="61722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100873"/>
                  </a:ext>
                </a:extLst>
              </a:tr>
              <a:tr h="359762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4</a:t>
                      </a:r>
                    </a:p>
                  </a:txBody>
                  <a:tcPr marL="123444" marR="123444" marT="61722" marB="61722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006153"/>
                  </a:ext>
                </a:extLst>
              </a:tr>
              <a:tr h="359762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5</a:t>
                      </a:r>
                    </a:p>
                  </a:txBody>
                  <a:tcPr marL="123444" marR="123444" marT="61722" marB="61722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825414"/>
                  </a:ext>
                </a:extLst>
              </a:tr>
              <a:tr h="359762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6</a:t>
                      </a:r>
                    </a:p>
                  </a:txBody>
                  <a:tcPr marL="123444" marR="123444" marT="61722" marB="61722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444" marR="123444" marT="61722" marB="61722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146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34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7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82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6E68-A023-942B-3048-2DB93AA0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A logo of a fish&#10;&#10;Description automatically generated">
            <a:extLst>
              <a:ext uri="{FF2B5EF4-FFF2-40B4-BE49-F238E27FC236}">
                <a16:creationId xmlns:a16="http://schemas.microsoft.com/office/drawing/2014/main" id="{BD104940-E2F9-371A-3CD9-7AD80366A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54" y="4284385"/>
            <a:ext cx="1567541" cy="4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1E084-4147-CC4D-A694-BBEACB48B5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864" y="1095627"/>
            <a:ext cx="7496306" cy="32210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nec</a:t>
            </a:r>
            <a:r>
              <a:rPr lang="en-MY" sz="1200" dirty="0"/>
              <a:t>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vestibulum. Sed </a:t>
            </a:r>
            <a:r>
              <a:rPr lang="en-MY" sz="1200" dirty="0" err="1"/>
              <a:t>ut</a:t>
            </a:r>
            <a:r>
              <a:rPr lang="en-MY" sz="1200" dirty="0"/>
              <a:t> magna </a:t>
            </a:r>
            <a:r>
              <a:rPr lang="en-MY" sz="1200" dirty="0" err="1"/>
              <a:t>eu</a:t>
            </a:r>
            <a:r>
              <a:rPr lang="en-MY" sz="1200" dirty="0"/>
              <a:t> libero </a:t>
            </a:r>
            <a:r>
              <a:rPr lang="en-MY" sz="1200" dirty="0" err="1"/>
              <a:t>pretium</a:t>
            </a:r>
            <a:r>
              <a:rPr lang="en-MY" sz="1200" dirty="0"/>
              <a:t> </a:t>
            </a:r>
            <a:r>
              <a:rPr lang="en-MY" sz="1200" dirty="0" err="1"/>
              <a:t>congue</a:t>
            </a:r>
            <a:r>
              <a:rPr lang="en-MY" sz="1200" dirty="0"/>
              <a:t>. Nunc id </a:t>
            </a:r>
            <a:r>
              <a:rPr lang="en-MY" sz="1200" dirty="0" err="1"/>
              <a:t>suscipit</a:t>
            </a:r>
            <a:r>
              <a:rPr lang="en-MY" sz="1200" dirty="0"/>
              <a:t> </a:t>
            </a:r>
            <a:r>
              <a:rPr lang="en-MY" sz="1200" dirty="0" err="1"/>
              <a:t>massa</a:t>
            </a:r>
            <a:r>
              <a:rPr lang="en-MY" sz="1200" dirty="0"/>
              <a:t>, at </a:t>
            </a:r>
            <a:r>
              <a:rPr lang="en-MY" sz="1200" dirty="0" err="1"/>
              <a:t>fringilla</a:t>
            </a:r>
            <a:r>
              <a:rPr lang="en-MY" sz="1200" dirty="0"/>
              <a:t> lorem.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43449-ADEE-178E-49EC-08B7E6149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64" y="341266"/>
            <a:ext cx="8569831" cy="373947"/>
          </a:xfrm>
        </p:spPr>
        <p:txBody>
          <a:bodyPr/>
          <a:lstStyle/>
          <a:p>
            <a:r>
              <a:rPr lang="en-US" dirty="0"/>
              <a:t>Slide with one column of text</a:t>
            </a:r>
          </a:p>
        </p:txBody>
      </p:sp>
    </p:spTree>
    <p:extLst>
      <p:ext uri="{BB962C8B-B14F-4D97-AF65-F5344CB8AC3E}">
        <p14:creationId xmlns:p14="http://schemas.microsoft.com/office/powerpoint/2010/main" val="192300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1391-5467-E5C9-A0BA-4ABF9654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28E02C-B750-74B9-50E7-E8F3D47887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nec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</a:t>
            </a: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57C5E3-196A-4CCC-8F84-57CDAF08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65" y="523390"/>
            <a:ext cx="1754238" cy="4278843"/>
          </a:xfrm>
        </p:spPr>
        <p:txBody>
          <a:bodyPr/>
          <a:lstStyle/>
          <a:p>
            <a:r>
              <a:rPr lang="en-US" sz="2000" dirty="0"/>
              <a:t>Slide with two columns of text</a:t>
            </a:r>
            <a:endParaRPr lang="en-GB" sz="200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576262F-F873-4687-27C8-9F340F691FC6}"/>
              </a:ext>
            </a:extLst>
          </p:cNvPr>
          <p:cNvSpPr txBox="1">
            <a:spLocks/>
          </p:cNvSpPr>
          <p:nvPr/>
        </p:nvSpPr>
        <p:spPr>
          <a:xfrm>
            <a:off x="5605701" y="523389"/>
            <a:ext cx="2952466" cy="4278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nec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vestibulum. Sed </a:t>
            </a:r>
            <a:r>
              <a:rPr lang="en-MY" sz="1200" dirty="0" err="1"/>
              <a:t>ut</a:t>
            </a:r>
            <a:r>
              <a:rPr lang="en-MY" sz="1200" dirty="0"/>
              <a:t> magna </a:t>
            </a:r>
            <a:r>
              <a:rPr lang="en-MY" sz="1200" dirty="0" err="1"/>
              <a:t>eu</a:t>
            </a:r>
            <a:r>
              <a:rPr lang="en-MY" sz="1200" dirty="0"/>
              <a:t> libero </a:t>
            </a:r>
            <a:r>
              <a:rPr lang="en-MY" sz="1200" dirty="0" err="1"/>
              <a:t>pretium</a:t>
            </a:r>
            <a:r>
              <a:rPr lang="en-MY" sz="1200" dirty="0"/>
              <a:t> </a:t>
            </a:r>
            <a:r>
              <a:rPr lang="en-MY" sz="1200" dirty="0" err="1"/>
              <a:t>congue</a:t>
            </a:r>
            <a:r>
              <a:rPr lang="en-MY" sz="1200" dirty="0"/>
              <a:t>. Nunc id </a:t>
            </a:r>
            <a:r>
              <a:rPr lang="en-MY" sz="1200" dirty="0" err="1"/>
              <a:t>suscipit</a:t>
            </a:r>
            <a:r>
              <a:rPr lang="en-MY" sz="1200" dirty="0"/>
              <a:t> </a:t>
            </a:r>
            <a:r>
              <a:rPr lang="en-MY" sz="1200" dirty="0" err="1"/>
              <a:t>massa</a:t>
            </a:r>
            <a:r>
              <a:rPr lang="en-MY" sz="1200" dirty="0"/>
              <a:t>, at </a:t>
            </a:r>
            <a:r>
              <a:rPr lang="en-MY" sz="1200" dirty="0" err="1"/>
              <a:t>fringilla</a:t>
            </a:r>
            <a:r>
              <a:rPr lang="en-MY" sz="1200" dirty="0"/>
              <a:t> lorem. </a:t>
            </a:r>
            <a:endParaRPr lang="en-US" sz="1200" dirty="0"/>
          </a:p>
          <a:p>
            <a:pPr>
              <a:lnSpc>
                <a:spcPct val="150000"/>
              </a:lnSpc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4343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9D0E6E-F94D-2B7A-B2FB-BE0B8FE2E9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864" y="1402115"/>
            <a:ext cx="7079043" cy="340011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nec</a:t>
            </a:r>
            <a:r>
              <a:rPr lang="en-MY" sz="1200" dirty="0"/>
              <a:t>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vestibulum. Sed </a:t>
            </a:r>
            <a:r>
              <a:rPr lang="en-MY" sz="1200" dirty="0" err="1"/>
              <a:t>ut</a:t>
            </a:r>
            <a:r>
              <a:rPr lang="en-MY" sz="1200" dirty="0"/>
              <a:t> magna </a:t>
            </a:r>
            <a:r>
              <a:rPr lang="en-MY" sz="1200" dirty="0" err="1"/>
              <a:t>eu</a:t>
            </a:r>
            <a:r>
              <a:rPr lang="en-MY" sz="1200" dirty="0"/>
              <a:t> libero </a:t>
            </a:r>
            <a:r>
              <a:rPr lang="en-MY" sz="1200" dirty="0" err="1"/>
              <a:t>pretium</a:t>
            </a:r>
            <a:r>
              <a:rPr lang="en-MY" sz="1200" dirty="0"/>
              <a:t> </a:t>
            </a:r>
            <a:r>
              <a:rPr lang="en-MY" sz="1200" dirty="0" err="1"/>
              <a:t>congue</a:t>
            </a:r>
            <a:r>
              <a:rPr lang="en-MY" sz="1200" dirty="0"/>
              <a:t>. Nunc id </a:t>
            </a:r>
            <a:r>
              <a:rPr lang="en-MY" sz="1200" dirty="0" err="1"/>
              <a:t>suscipit</a:t>
            </a:r>
            <a:r>
              <a:rPr lang="en-MY" sz="1200" dirty="0"/>
              <a:t> </a:t>
            </a:r>
            <a:r>
              <a:rPr lang="en-MY" sz="1200" dirty="0" err="1"/>
              <a:t>massa</a:t>
            </a:r>
            <a:r>
              <a:rPr lang="en-MY" sz="1200" dirty="0"/>
              <a:t>, at </a:t>
            </a:r>
            <a:r>
              <a:rPr lang="en-MY" sz="1200" dirty="0" err="1"/>
              <a:t>fringilla</a:t>
            </a:r>
            <a:r>
              <a:rPr lang="en-MY" sz="1200" dirty="0"/>
              <a:t> #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A99A5D-2623-DE17-0CC5-645FA052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with one column of text and subheading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2904B-FC9D-AB09-2393-4DE483EFDB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Subheading 1</a:t>
            </a:r>
          </a:p>
        </p:txBody>
      </p:sp>
    </p:spTree>
    <p:extLst>
      <p:ext uri="{BB962C8B-B14F-4D97-AF65-F5344CB8AC3E}">
        <p14:creationId xmlns:p14="http://schemas.microsoft.com/office/powerpoint/2010/main" val="106288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61EC-2400-96F7-3FB5-BC74B102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Start Slide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CF78B89-8D29-C585-7F6A-2BF2F81B94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269" r="14269"/>
          <a:stretch/>
        </p:blipFill>
        <p:spPr/>
      </p:pic>
      <p:pic>
        <p:nvPicPr>
          <p:cNvPr id="12" name="Picture 11" descr="A yellow and black logo&#10;&#10;Description automatically generated">
            <a:extLst>
              <a:ext uri="{FF2B5EF4-FFF2-40B4-BE49-F238E27FC236}">
                <a16:creationId xmlns:a16="http://schemas.microsoft.com/office/drawing/2014/main" id="{A3758E0A-CE9D-FC4F-9254-E0036135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364" y="3558635"/>
            <a:ext cx="2955166" cy="28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47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5968DF-FF99-C8A3-5D80-1A336C52D6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b="1" dirty="0">
                <a:solidFill>
                  <a:srgbClr val="1A4985"/>
                </a:solidFill>
              </a:rPr>
              <a:t>Lorem ipsum </a:t>
            </a:r>
            <a:r>
              <a:rPr lang="en-MY" sz="1200" b="1" dirty="0" err="1">
                <a:solidFill>
                  <a:srgbClr val="1A4985"/>
                </a:solidFill>
              </a:rPr>
              <a:t>dolor</a:t>
            </a:r>
            <a:r>
              <a:rPr lang="en-MY" sz="1200" b="1" dirty="0">
                <a:solidFill>
                  <a:srgbClr val="1A4985"/>
                </a:solidFill>
              </a:rPr>
              <a:t> sit </a:t>
            </a:r>
            <a:r>
              <a:rPr lang="en-MY" sz="1200" b="1" dirty="0" err="1">
                <a:solidFill>
                  <a:srgbClr val="1A4985"/>
                </a:solidFill>
              </a:rPr>
              <a:t>amet</a:t>
            </a:r>
            <a:r>
              <a:rPr lang="en-MY" sz="1200" b="1" dirty="0">
                <a:solidFill>
                  <a:srgbClr val="1A4985"/>
                </a:solidFill>
              </a:rPr>
              <a:t>, </a:t>
            </a:r>
            <a:r>
              <a:rPr lang="en-MY" sz="1200" b="1" dirty="0" err="1">
                <a:solidFill>
                  <a:srgbClr val="1A4985"/>
                </a:solidFill>
              </a:rPr>
              <a:t>consectetur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adipiscing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elit</a:t>
            </a:r>
            <a:r>
              <a:rPr lang="en-MY" sz="1200" b="1" dirty="0">
                <a:solidFill>
                  <a:srgbClr val="1A4985"/>
                </a:solidFill>
              </a:rPr>
              <a:t>. </a:t>
            </a:r>
            <a:r>
              <a:rPr lang="en-MY" sz="1200" b="1" dirty="0" err="1">
                <a:solidFill>
                  <a:srgbClr val="1A4985"/>
                </a:solidFill>
              </a:rPr>
              <a:t>Suspendisse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aliquet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malesuada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mauris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vel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ultricies</a:t>
            </a:r>
            <a:r>
              <a:rPr lang="en-MY" sz="1200" b="1" dirty="0">
                <a:solidFill>
                  <a:srgbClr val="1A4985"/>
                </a:solidFill>
              </a:rPr>
              <a:t>. </a:t>
            </a:r>
            <a:r>
              <a:rPr lang="en-MY" sz="1200" b="1" dirty="0" err="1">
                <a:solidFill>
                  <a:srgbClr val="1A4985"/>
                </a:solidFill>
              </a:rPr>
              <a:t>Praesent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bibendum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blandit</a:t>
            </a:r>
            <a:r>
              <a:rPr lang="en-MY" sz="1200" b="1" dirty="0">
                <a:solidFill>
                  <a:srgbClr val="1A4985"/>
                </a:solidFill>
              </a:rPr>
              <a:t> tempus.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nec</a:t>
            </a:r>
            <a:r>
              <a:rPr lang="en-MY" sz="1200" dirty="0"/>
              <a:t>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 </a:t>
            </a:r>
            <a:r>
              <a:rPr lang="en-MY" sz="1200" dirty="0" err="1"/>
              <a:t>nullamcorper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</a:t>
            </a: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294303-55FD-C972-AFE1-66B7D728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with two columns of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529C5-FC63-DBB0-2D23-C5E223474B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5719" y="1095626"/>
            <a:ext cx="4039911" cy="37066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r>
              <a:rPr lang="en-MY" sz="1200" dirty="0"/>
              <a:t>Lorem ipsum </a:t>
            </a:r>
            <a:r>
              <a:rPr lang="en-MY" sz="1200" dirty="0" err="1"/>
              <a:t>dolor</a:t>
            </a:r>
            <a:r>
              <a:rPr lang="en-MY" sz="1200" dirty="0"/>
              <a:t> sit </a:t>
            </a:r>
            <a:r>
              <a:rPr lang="en-MY" sz="1200" dirty="0" err="1"/>
              <a:t>amet</a:t>
            </a:r>
            <a:r>
              <a:rPr lang="en-MY" sz="1200" dirty="0"/>
              <a:t>,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adipiscing</a:t>
            </a:r>
            <a:r>
              <a:rPr lang="en-MY" sz="1200" dirty="0"/>
              <a:t> </a:t>
            </a:r>
            <a:r>
              <a:rPr lang="en-MY" sz="1200" dirty="0" err="1"/>
              <a:t>elit</a:t>
            </a:r>
            <a:r>
              <a:rPr lang="en-MY" sz="1200" dirty="0"/>
              <a:t>. </a:t>
            </a:r>
            <a:r>
              <a:rPr lang="en-MY" sz="1200" dirty="0" err="1"/>
              <a:t>Suspendisse</a:t>
            </a:r>
            <a:r>
              <a:rPr lang="en-MY" sz="1200" dirty="0"/>
              <a:t> </a:t>
            </a:r>
            <a:r>
              <a:rPr lang="en-MY" sz="1200" dirty="0" err="1"/>
              <a:t>aliquet</a:t>
            </a:r>
            <a:r>
              <a:rPr lang="en-MY" sz="1200" dirty="0"/>
              <a:t> </a:t>
            </a:r>
            <a:r>
              <a:rPr lang="en-MY" sz="1200" dirty="0" err="1"/>
              <a:t>malesuada</a:t>
            </a:r>
            <a:r>
              <a:rPr lang="en-MY" sz="1200" dirty="0"/>
              <a:t> </a:t>
            </a:r>
            <a:r>
              <a:rPr lang="en-MY" sz="1200" dirty="0" err="1"/>
              <a:t>mauris</a:t>
            </a:r>
            <a:r>
              <a:rPr lang="en-MY" sz="1200" dirty="0"/>
              <a:t> </a:t>
            </a:r>
            <a:r>
              <a:rPr lang="en-MY" sz="1200" dirty="0" err="1"/>
              <a:t>vel</a:t>
            </a:r>
            <a:r>
              <a:rPr lang="en-MY" sz="1200" dirty="0"/>
              <a:t> </a:t>
            </a:r>
            <a:r>
              <a:rPr lang="en-MY" sz="1200" dirty="0" err="1"/>
              <a:t>ultricies</a:t>
            </a:r>
            <a:r>
              <a:rPr lang="en-MY" sz="1200" dirty="0"/>
              <a:t>. </a:t>
            </a:r>
            <a:r>
              <a:rPr lang="en-MY" sz="1200" dirty="0" err="1"/>
              <a:t>Praesent</a:t>
            </a:r>
            <a:r>
              <a:rPr lang="en-MY" sz="1200" dirty="0"/>
              <a:t> </a:t>
            </a:r>
            <a:r>
              <a:rPr lang="en-MY" sz="1200" dirty="0" err="1"/>
              <a:t>bibendum</a:t>
            </a:r>
            <a:r>
              <a:rPr lang="en-MY" sz="1200" dirty="0"/>
              <a:t> </a:t>
            </a:r>
            <a:r>
              <a:rPr lang="en-MY" sz="1200" dirty="0" err="1"/>
              <a:t>blandit</a:t>
            </a:r>
            <a:r>
              <a:rPr lang="en-MY" sz="1200" dirty="0"/>
              <a:t> tempus. </a:t>
            </a:r>
          </a:p>
          <a:p>
            <a:pPr>
              <a:lnSpc>
                <a:spcPct val="150000"/>
              </a:lnSpc>
            </a:pP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107680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6080CE-19B7-DE9C-2FC3-8697F97504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b="1" dirty="0">
                <a:solidFill>
                  <a:srgbClr val="1A4985"/>
                </a:solidFill>
              </a:rPr>
              <a:t>Lorem ipsum </a:t>
            </a:r>
            <a:r>
              <a:rPr lang="en-MY" sz="1200" b="1" dirty="0" err="1">
                <a:solidFill>
                  <a:srgbClr val="1A4985"/>
                </a:solidFill>
              </a:rPr>
              <a:t>dolor</a:t>
            </a:r>
            <a:r>
              <a:rPr lang="en-MY" sz="1200" b="1" dirty="0">
                <a:solidFill>
                  <a:srgbClr val="1A4985"/>
                </a:solidFill>
              </a:rPr>
              <a:t> sit </a:t>
            </a:r>
            <a:r>
              <a:rPr lang="en-MY" sz="1200" b="1" dirty="0" err="1">
                <a:solidFill>
                  <a:srgbClr val="1A4985"/>
                </a:solidFill>
              </a:rPr>
              <a:t>amet</a:t>
            </a:r>
            <a:r>
              <a:rPr lang="en-MY" sz="1200" b="1" dirty="0">
                <a:solidFill>
                  <a:srgbClr val="1A4985"/>
                </a:solidFill>
              </a:rPr>
              <a:t>, </a:t>
            </a:r>
            <a:r>
              <a:rPr lang="en-MY" sz="1200" b="1" dirty="0" err="1">
                <a:solidFill>
                  <a:srgbClr val="1A4985"/>
                </a:solidFill>
              </a:rPr>
              <a:t>consectetur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adipiscing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elit</a:t>
            </a:r>
            <a:r>
              <a:rPr lang="en-MY" sz="1200" b="1" dirty="0">
                <a:solidFill>
                  <a:srgbClr val="1A4985"/>
                </a:solidFill>
              </a:rPr>
              <a:t>. </a:t>
            </a:r>
            <a:r>
              <a:rPr lang="en-MY" sz="1200" b="1" dirty="0" err="1">
                <a:solidFill>
                  <a:srgbClr val="1A4985"/>
                </a:solidFill>
              </a:rPr>
              <a:t>Suspendisse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aliquet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malesuada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mauris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vel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ultricies</a:t>
            </a:r>
            <a:r>
              <a:rPr lang="en-MY" sz="1200" b="1" dirty="0">
                <a:solidFill>
                  <a:srgbClr val="1A4985"/>
                </a:solidFill>
              </a:rPr>
              <a:t>. </a:t>
            </a:r>
            <a:r>
              <a:rPr lang="en-MY" sz="1200" b="1" dirty="0" err="1">
                <a:solidFill>
                  <a:srgbClr val="1A4985"/>
                </a:solidFill>
              </a:rPr>
              <a:t>Praesent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bibendum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blandit</a:t>
            </a:r>
            <a:r>
              <a:rPr lang="en-MY" sz="1200" b="1" dirty="0">
                <a:solidFill>
                  <a:srgbClr val="1A4985"/>
                </a:solidFill>
              </a:rPr>
              <a:t> tempus.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nec</a:t>
            </a:r>
            <a:r>
              <a:rPr lang="en-MY" sz="1200" dirty="0"/>
              <a:t>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 in.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</a:t>
            </a:r>
            <a:endParaRPr lang="en-GB" sz="1200" dirty="0"/>
          </a:p>
          <a:p>
            <a:pPr>
              <a:lnSpc>
                <a:spcPct val="150000"/>
              </a:lnSpc>
            </a:pPr>
            <a:endParaRPr lang="en-GB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7DB433-BD69-8B0C-2475-07A40752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with two columns of text and subheadings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C5727-B1BD-325C-9274-038687E796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6305" y="1381125"/>
            <a:ext cx="4039911" cy="33544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1200" b="1" dirty="0">
                <a:solidFill>
                  <a:srgbClr val="1A4985"/>
                </a:solidFill>
              </a:rPr>
              <a:t>Lorem ipsum </a:t>
            </a:r>
            <a:r>
              <a:rPr lang="en-MY" sz="1200" b="1" dirty="0" err="1">
                <a:solidFill>
                  <a:srgbClr val="1A4985"/>
                </a:solidFill>
              </a:rPr>
              <a:t>dolor</a:t>
            </a:r>
            <a:r>
              <a:rPr lang="en-MY" sz="1200" b="1" dirty="0">
                <a:solidFill>
                  <a:srgbClr val="1A4985"/>
                </a:solidFill>
              </a:rPr>
              <a:t> sit </a:t>
            </a:r>
            <a:r>
              <a:rPr lang="en-MY" sz="1200" b="1" dirty="0" err="1">
                <a:solidFill>
                  <a:srgbClr val="1A4985"/>
                </a:solidFill>
              </a:rPr>
              <a:t>amet</a:t>
            </a:r>
            <a:r>
              <a:rPr lang="en-MY" sz="1200" b="1" dirty="0">
                <a:solidFill>
                  <a:srgbClr val="1A4985"/>
                </a:solidFill>
              </a:rPr>
              <a:t>, </a:t>
            </a:r>
            <a:r>
              <a:rPr lang="en-MY" sz="1200" b="1" dirty="0" err="1">
                <a:solidFill>
                  <a:srgbClr val="1A4985"/>
                </a:solidFill>
              </a:rPr>
              <a:t>consectetur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adipiscing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elit</a:t>
            </a:r>
            <a:r>
              <a:rPr lang="en-MY" sz="1200" b="1" dirty="0">
                <a:solidFill>
                  <a:srgbClr val="1A4985"/>
                </a:solidFill>
              </a:rPr>
              <a:t>. </a:t>
            </a:r>
            <a:r>
              <a:rPr lang="en-MY" sz="1200" b="1" dirty="0" err="1">
                <a:solidFill>
                  <a:srgbClr val="1A4985"/>
                </a:solidFill>
              </a:rPr>
              <a:t>Suspendisse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aliquet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malesuada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mauris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vel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ultricies</a:t>
            </a:r>
            <a:r>
              <a:rPr lang="en-MY" sz="1200" b="1" dirty="0">
                <a:solidFill>
                  <a:srgbClr val="1A4985"/>
                </a:solidFill>
              </a:rPr>
              <a:t>. </a:t>
            </a:r>
            <a:r>
              <a:rPr lang="en-MY" sz="1200" b="1" dirty="0" err="1">
                <a:solidFill>
                  <a:srgbClr val="1A4985"/>
                </a:solidFill>
              </a:rPr>
              <a:t>Praesent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bibendum</a:t>
            </a:r>
            <a:r>
              <a:rPr lang="en-MY" sz="1200" b="1" dirty="0">
                <a:solidFill>
                  <a:srgbClr val="1A4985"/>
                </a:solidFill>
              </a:rPr>
              <a:t> </a:t>
            </a:r>
            <a:r>
              <a:rPr lang="en-MY" sz="1200" b="1" dirty="0" err="1">
                <a:solidFill>
                  <a:srgbClr val="1A4985"/>
                </a:solidFill>
              </a:rPr>
              <a:t>blandit</a:t>
            </a:r>
            <a:r>
              <a:rPr lang="en-MY" sz="1200" b="1" dirty="0">
                <a:solidFill>
                  <a:srgbClr val="1A4985"/>
                </a:solidFill>
              </a:rPr>
              <a:t> tempus. 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 err="1"/>
              <a:t>Aliquam</a:t>
            </a:r>
            <a:r>
              <a:rPr lang="en-MY" sz="1200" dirty="0"/>
              <a:t> </a:t>
            </a:r>
            <a:r>
              <a:rPr lang="en-MY" sz="1200" dirty="0" err="1"/>
              <a:t>erat</a:t>
            </a:r>
            <a:r>
              <a:rPr lang="en-MY" sz="1200" dirty="0"/>
              <a:t> </a:t>
            </a:r>
            <a:r>
              <a:rPr lang="en-MY" sz="1200" dirty="0" err="1"/>
              <a:t>volutpat</a:t>
            </a:r>
            <a:r>
              <a:rPr lang="en-MY" sz="1200" dirty="0"/>
              <a:t>. </a:t>
            </a:r>
            <a:r>
              <a:rPr lang="en-MY" sz="1200" dirty="0" err="1"/>
              <a:t>Vivamus</a:t>
            </a:r>
            <a:r>
              <a:rPr lang="en-MY" sz="1200" dirty="0"/>
              <a:t> et libero </a:t>
            </a:r>
            <a:r>
              <a:rPr lang="en-MY" sz="1200" dirty="0" err="1"/>
              <a:t>consectetur</a:t>
            </a:r>
            <a:r>
              <a:rPr lang="en-MY" sz="1200" dirty="0"/>
              <a:t>, pharetra </a:t>
            </a:r>
            <a:r>
              <a:rPr lang="en-MY" sz="1200" dirty="0" err="1"/>
              <a:t>arcu</a:t>
            </a:r>
            <a:r>
              <a:rPr lang="en-MY" sz="1200" dirty="0"/>
              <a:t> vitae, tempus ex. Duis </a:t>
            </a:r>
            <a:r>
              <a:rPr lang="en-MY" sz="1200" dirty="0" err="1"/>
              <a:t>eget</a:t>
            </a:r>
            <a:r>
              <a:rPr lang="en-MY" sz="1200" dirty="0"/>
              <a:t> </a:t>
            </a:r>
            <a:r>
              <a:rPr lang="en-MY" sz="1200" dirty="0" err="1"/>
              <a:t>turpis</a:t>
            </a:r>
            <a:r>
              <a:rPr lang="en-MY" sz="1200" dirty="0"/>
              <a:t> eros. </a:t>
            </a:r>
            <a:r>
              <a:rPr lang="en-MY" sz="1200" dirty="0" err="1"/>
              <a:t>Fusce</a:t>
            </a:r>
            <a:r>
              <a:rPr lang="en-MY" sz="1200" dirty="0"/>
              <a:t> auctor </a:t>
            </a:r>
            <a:r>
              <a:rPr lang="en-MY" sz="1200" dirty="0" err="1"/>
              <a:t>consectetur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nec</a:t>
            </a:r>
            <a:r>
              <a:rPr lang="en-MY" sz="1200" dirty="0"/>
              <a:t> </a:t>
            </a:r>
            <a:r>
              <a:rPr lang="en-MY" sz="1200" dirty="0" err="1"/>
              <a:t>suscipit</a:t>
            </a:r>
            <a:r>
              <a:rPr lang="en-MY" sz="1200" dirty="0"/>
              <a:t>. Nunc </a:t>
            </a:r>
            <a:r>
              <a:rPr lang="en-MY" sz="1200" dirty="0" err="1"/>
              <a:t>facilisis</a:t>
            </a:r>
            <a:r>
              <a:rPr lang="en-MY" sz="1200" dirty="0"/>
              <a:t> gravida </a:t>
            </a:r>
            <a:r>
              <a:rPr lang="en-MY" sz="1200" dirty="0" err="1"/>
              <a:t>neque</a:t>
            </a:r>
            <a:r>
              <a:rPr lang="en-MY" sz="1200" dirty="0"/>
              <a:t>, non </a:t>
            </a:r>
            <a:r>
              <a:rPr lang="en-MY" sz="1200" dirty="0" err="1"/>
              <a:t>ullamcorper</a:t>
            </a:r>
            <a:r>
              <a:rPr lang="en-MY" sz="1200" dirty="0"/>
              <a:t> </a:t>
            </a:r>
            <a:r>
              <a:rPr lang="en-MY" sz="1200" dirty="0" err="1"/>
              <a:t>purus</a:t>
            </a:r>
            <a:r>
              <a:rPr lang="en-MY" sz="1200" dirty="0"/>
              <a:t> </a:t>
            </a:r>
            <a:r>
              <a:rPr lang="en-MY" sz="1200" dirty="0" err="1"/>
              <a:t>elementum</a:t>
            </a:r>
            <a:r>
              <a:rPr lang="en-MY" sz="1200" dirty="0"/>
              <a:t>.</a:t>
            </a:r>
          </a:p>
          <a:p>
            <a:pPr marL="285750" indent="-285750">
              <a:lnSpc>
                <a:spcPct val="15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200" dirty="0"/>
              <a:t>Donec </a:t>
            </a:r>
            <a:r>
              <a:rPr lang="en-MY" sz="1200" dirty="0" err="1"/>
              <a:t>facilisis</a:t>
            </a:r>
            <a:r>
              <a:rPr lang="en-MY" sz="1200" dirty="0"/>
              <a:t> ante sit </a:t>
            </a:r>
            <a:r>
              <a:rPr lang="en-MY" sz="1200" dirty="0" err="1"/>
              <a:t>amet</a:t>
            </a:r>
            <a:r>
              <a:rPr lang="en-MY" sz="1200" dirty="0"/>
              <a:t> </a:t>
            </a:r>
            <a:r>
              <a:rPr lang="en-MY" sz="1200" dirty="0" err="1"/>
              <a:t>justo</a:t>
            </a:r>
            <a:r>
              <a:rPr lang="en-MY" sz="1200" dirty="0"/>
              <a:t> </a:t>
            </a:r>
            <a:r>
              <a:rPr lang="en-MY" sz="1200" dirty="0" err="1"/>
              <a:t>pretium</a:t>
            </a:r>
            <a:r>
              <a:rPr lang="en-MY" sz="1200" dirty="0"/>
              <a:t>, non </a:t>
            </a:r>
            <a:r>
              <a:rPr lang="en-MY" sz="1200" dirty="0" err="1"/>
              <a:t>egestas</a:t>
            </a:r>
            <a:r>
              <a:rPr lang="en-MY" sz="1200" dirty="0"/>
              <a:t> </a:t>
            </a:r>
            <a:r>
              <a:rPr lang="en-MY" sz="1200" dirty="0" err="1"/>
              <a:t>enim</a:t>
            </a:r>
            <a:r>
              <a:rPr lang="en-MY" sz="1200" dirty="0"/>
              <a:t> </a:t>
            </a:r>
            <a:r>
              <a:rPr lang="en-MY" sz="1200" dirty="0" err="1"/>
              <a:t>tristique</a:t>
            </a:r>
            <a:r>
              <a:rPr lang="en-MY" sz="1200" dirty="0"/>
              <a:t>. Duis </a:t>
            </a:r>
            <a:r>
              <a:rPr lang="en-MY" sz="1200" dirty="0" err="1"/>
              <a:t>molestie</a:t>
            </a:r>
            <a:r>
              <a:rPr lang="en-MY" sz="1200" dirty="0"/>
              <a:t> </a:t>
            </a:r>
            <a:r>
              <a:rPr lang="en-MY" sz="1200" dirty="0" err="1"/>
              <a:t>eu</a:t>
            </a:r>
            <a:r>
              <a:rPr lang="en-MY" sz="1200" dirty="0"/>
              <a:t> ipsum </a:t>
            </a:r>
            <a:r>
              <a:rPr lang="en-MY" sz="1200" dirty="0" err="1"/>
              <a:t>eleifend</a:t>
            </a:r>
            <a:r>
              <a:rPr lang="en-MY" sz="1200" dirty="0"/>
              <a:t> vestibulum</a:t>
            </a:r>
            <a:r>
              <a:rPr lang="en-GB" sz="1200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41254B-2A15-28B1-D28D-F8C2FA6E3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Subheading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6B171-732C-F9DD-307A-2D80BF4A8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6304" y="1034723"/>
            <a:ext cx="4039911" cy="365704"/>
          </a:xfrm>
        </p:spPr>
        <p:txBody>
          <a:bodyPr/>
          <a:lstStyle/>
          <a:p>
            <a:r>
              <a:rPr lang="en-GB" dirty="0"/>
              <a:t>Subheading 2</a:t>
            </a:r>
          </a:p>
        </p:txBody>
      </p:sp>
    </p:spTree>
    <p:extLst>
      <p:ext uri="{BB962C8B-B14F-4D97-AF65-F5344CB8AC3E}">
        <p14:creationId xmlns:p14="http://schemas.microsoft.com/office/powerpoint/2010/main" val="19419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couple of men standing next to a boat with a net&#10;&#10;Description automatically generated">
            <a:extLst>
              <a:ext uri="{FF2B5EF4-FFF2-40B4-BE49-F238E27FC236}">
                <a16:creationId xmlns:a16="http://schemas.microsoft.com/office/drawing/2014/main" id="{6F5BC336-DBA1-A5A1-1A8B-67E56C735B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4290" r="1429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5ABBD-B101-2455-2960-7E8D2878C4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en-MY" sz="1400" b="1" dirty="0">
                <a:solidFill>
                  <a:srgbClr val="1A4985"/>
                </a:solidFill>
              </a:rPr>
              <a:t>Lorem ipsum </a:t>
            </a:r>
            <a:r>
              <a:rPr lang="en-MY" sz="1400" b="1" dirty="0" err="1">
                <a:solidFill>
                  <a:srgbClr val="1A4985"/>
                </a:solidFill>
              </a:rPr>
              <a:t>dolor</a:t>
            </a:r>
            <a:r>
              <a:rPr lang="en-MY" sz="1400" b="1" dirty="0">
                <a:solidFill>
                  <a:srgbClr val="1A4985"/>
                </a:solidFill>
              </a:rPr>
              <a:t> sit </a:t>
            </a:r>
            <a:r>
              <a:rPr lang="en-MY" sz="1400" b="1" dirty="0" err="1">
                <a:solidFill>
                  <a:srgbClr val="1A4985"/>
                </a:solidFill>
              </a:rPr>
              <a:t>amet</a:t>
            </a:r>
            <a:r>
              <a:rPr lang="en-MY" sz="1400" b="1" dirty="0">
                <a:solidFill>
                  <a:srgbClr val="1A4985"/>
                </a:solidFill>
              </a:rPr>
              <a:t>, </a:t>
            </a:r>
            <a:r>
              <a:rPr lang="en-MY" sz="1400" b="1" dirty="0" err="1">
                <a:solidFill>
                  <a:srgbClr val="1A4985"/>
                </a:solidFill>
              </a:rPr>
              <a:t>consectetur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adipiscing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elit</a:t>
            </a:r>
            <a:r>
              <a:rPr lang="en-MY" sz="1400" b="1" dirty="0">
                <a:solidFill>
                  <a:srgbClr val="1A4985"/>
                </a:solidFill>
              </a:rPr>
              <a:t>. </a:t>
            </a:r>
            <a:r>
              <a:rPr lang="en-MY" sz="1400" b="1" dirty="0" err="1">
                <a:solidFill>
                  <a:srgbClr val="1A4985"/>
                </a:solidFill>
              </a:rPr>
              <a:t>Suspendisse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aliquet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malesuada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mauris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vel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ultricies</a:t>
            </a:r>
            <a:r>
              <a:rPr lang="en-MY" sz="1400" b="1" dirty="0">
                <a:solidFill>
                  <a:srgbClr val="1A4985"/>
                </a:solidFill>
              </a:rPr>
              <a:t>. </a:t>
            </a:r>
            <a:r>
              <a:rPr lang="en-MY" sz="1400" b="1" dirty="0" err="1">
                <a:solidFill>
                  <a:srgbClr val="1A4985"/>
                </a:solidFill>
              </a:rPr>
              <a:t>Praesent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bibendum</a:t>
            </a:r>
            <a:r>
              <a:rPr lang="en-MY" sz="1400" b="1" dirty="0">
                <a:solidFill>
                  <a:srgbClr val="1A4985"/>
                </a:solidFill>
              </a:rPr>
              <a:t> </a:t>
            </a:r>
            <a:r>
              <a:rPr lang="en-MY" sz="1400" b="1" dirty="0" err="1">
                <a:solidFill>
                  <a:srgbClr val="1A4985"/>
                </a:solidFill>
              </a:rPr>
              <a:t>blandit</a:t>
            </a:r>
            <a:r>
              <a:rPr lang="en-MY" sz="1400" b="1" dirty="0">
                <a:solidFill>
                  <a:srgbClr val="1A4985"/>
                </a:solidFill>
              </a:rPr>
              <a:t> tempus. </a:t>
            </a:r>
          </a:p>
          <a:p>
            <a:pPr marL="285750" indent="-285750">
              <a:lnSpc>
                <a:spcPct val="16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400" dirty="0" err="1"/>
              <a:t>Aliquam</a:t>
            </a:r>
            <a:r>
              <a:rPr lang="en-MY" sz="1400" dirty="0"/>
              <a:t> </a:t>
            </a:r>
            <a:r>
              <a:rPr lang="en-MY" sz="1400" dirty="0" err="1"/>
              <a:t>erat</a:t>
            </a:r>
            <a:r>
              <a:rPr lang="en-MY" sz="1400" dirty="0"/>
              <a:t> </a:t>
            </a:r>
            <a:r>
              <a:rPr lang="en-MY" sz="1400" dirty="0" err="1"/>
              <a:t>volutpat</a:t>
            </a:r>
            <a:r>
              <a:rPr lang="en-MY" sz="1400" dirty="0"/>
              <a:t>. </a:t>
            </a:r>
            <a:r>
              <a:rPr lang="en-MY" sz="1400" dirty="0" err="1"/>
              <a:t>Vivamus</a:t>
            </a:r>
            <a:r>
              <a:rPr lang="en-MY" sz="1400" dirty="0"/>
              <a:t> et libero </a:t>
            </a:r>
            <a:r>
              <a:rPr lang="en-MY" sz="1400" dirty="0" err="1"/>
              <a:t>consectetur</a:t>
            </a:r>
            <a:r>
              <a:rPr lang="en-MY" sz="1400" dirty="0"/>
              <a:t>, pharetra </a:t>
            </a:r>
            <a:r>
              <a:rPr lang="en-MY" sz="1400" dirty="0" err="1"/>
              <a:t>arcu</a:t>
            </a:r>
            <a:r>
              <a:rPr lang="en-MY" sz="1400" dirty="0"/>
              <a:t> vitae, tempus ex. Duis </a:t>
            </a:r>
            <a:r>
              <a:rPr lang="en-MY" sz="1400" dirty="0" err="1"/>
              <a:t>eget</a:t>
            </a:r>
            <a:r>
              <a:rPr lang="en-MY" sz="1400" dirty="0"/>
              <a:t> </a:t>
            </a:r>
            <a:r>
              <a:rPr lang="en-MY" sz="1400" dirty="0" err="1"/>
              <a:t>turpis</a:t>
            </a:r>
            <a:r>
              <a:rPr lang="en-MY" sz="1400" dirty="0"/>
              <a:t> eros. </a:t>
            </a:r>
            <a:r>
              <a:rPr lang="en-MY" sz="1400" dirty="0" err="1"/>
              <a:t>Fusce</a:t>
            </a:r>
            <a:r>
              <a:rPr lang="en-MY" sz="1400" dirty="0"/>
              <a:t> auctor </a:t>
            </a:r>
            <a:r>
              <a:rPr lang="en-MY" sz="1400" dirty="0" err="1"/>
              <a:t>consectetur</a:t>
            </a:r>
            <a:r>
              <a:rPr lang="en-MY" sz="1400" dirty="0"/>
              <a:t> </a:t>
            </a:r>
            <a:r>
              <a:rPr lang="en-MY" sz="1400" dirty="0" err="1"/>
              <a:t>purus</a:t>
            </a:r>
            <a:r>
              <a:rPr lang="en-MY" sz="1400" dirty="0"/>
              <a:t> nec </a:t>
            </a:r>
            <a:r>
              <a:rPr lang="en-MY" sz="1400" dirty="0" err="1"/>
              <a:t>suscipit</a:t>
            </a:r>
            <a:r>
              <a:rPr lang="en-MY" sz="1400" dirty="0"/>
              <a:t>. Nunc </a:t>
            </a:r>
            <a:r>
              <a:rPr lang="en-MY" sz="1400" dirty="0" err="1"/>
              <a:t>facilisis</a:t>
            </a:r>
            <a:r>
              <a:rPr lang="en-MY" sz="1400" dirty="0"/>
              <a:t> gravida </a:t>
            </a:r>
            <a:r>
              <a:rPr lang="en-MY" sz="1400" dirty="0" err="1"/>
              <a:t>neque</a:t>
            </a:r>
            <a:r>
              <a:rPr lang="en-MY" sz="1400" dirty="0"/>
              <a:t>, non </a:t>
            </a:r>
            <a:r>
              <a:rPr lang="en-MY" sz="1400" dirty="0" err="1"/>
              <a:t>ullamcorper</a:t>
            </a:r>
            <a:r>
              <a:rPr lang="en-MY" sz="1400" dirty="0"/>
              <a:t> </a:t>
            </a:r>
            <a:r>
              <a:rPr lang="en-MY" sz="1400" dirty="0" err="1"/>
              <a:t>purus</a:t>
            </a:r>
            <a:r>
              <a:rPr lang="en-MY" sz="1400" dirty="0"/>
              <a:t> </a:t>
            </a:r>
            <a:r>
              <a:rPr lang="en-MY" sz="1400" dirty="0" err="1"/>
              <a:t>elementum</a:t>
            </a:r>
            <a:r>
              <a:rPr lang="en-MY" sz="1400" dirty="0"/>
              <a:t> in.</a:t>
            </a:r>
          </a:p>
          <a:p>
            <a:pPr marL="285750" indent="-285750">
              <a:lnSpc>
                <a:spcPct val="160000"/>
              </a:lnSpc>
              <a:buClr>
                <a:srgbClr val="58AB47"/>
              </a:buClr>
              <a:buFont typeface="Wingdings" panose="05000000000000000000" pitchFamily="2" charset="2"/>
              <a:buChar char="§"/>
            </a:pPr>
            <a:r>
              <a:rPr lang="en-MY" sz="1400" dirty="0"/>
              <a:t>Lorem ipsum </a:t>
            </a:r>
            <a:r>
              <a:rPr lang="en-MY" sz="1400" dirty="0" err="1"/>
              <a:t>dolor</a:t>
            </a:r>
            <a:r>
              <a:rPr lang="en-MY" sz="1400" dirty="0"/>
              <a:t> sit </a:t>
            </a:r>
            <a:r>
              <a:rPr lang="en-MY" sz="1400" dirty="0" err="1"/>
              <a:t>amet</a:t>
            </a:r>
            <a:r>
              <a:rPr lang="en-MY" sz="1400" dirty="0"/>
              <a:t>, </a:t>
            </a:r>
            <a:r>
              <a:rPr lang="en-MY" sz="1400" dirty="0" err="1"/>
              <a:t>consectetur</a:t>
            </a:r>
            <a:r>
              <a:rPr lang="en-MY" sz="1400" dirty="0"/>
              <a:t> </a:t>
            </a:r>
            <a:r>
              <a:rPr lang="en-MY" sz="1400" dirty="0" err="1"/>
              <a:t>adipiscing</a:t>
            </a:r>
            <a:r>
              <a:rPr lang="en-MY" sz="1400" dirty="0"/>
              <a:t> </a:t>
            </a:r>
            <a:r>
              <a:rPr lang="en-MY" sz="1400" dirty="0" err="1"/>
              <a:t>elit</a:t>
            </a:r>
            <a:r>
              <a:rPr lang="en-MY" sz="1400" dirty="0"/>
              <a:t>. </a:t>
            </a:r>
            <a:r>
              <a:rPr lang="en-MY" sz="1400" dirty="0" err="1"/>
              <a:t>Suspendisse</a:t>
            </a:r>
            <a:r>
              <a:rPr lang="en-MY" sz="1400" dirty="0"/>
              <a:t> </a:t>
            </a:r>
            <a:r>
              <a:rPr lang="en-MY" sz="1400" dirty="0" err="1"/>
              <a:t>aliquet</a:t>
            </a:r>
            <a:r>
              <a:rPr lang="en-MY" sz="1400" dirty="0"/>
              <a:t> </a:t>
            </a:r>
            <a:r>
              <a:rPr lang="en-MY" sz="1400" dirty="0" err="1"/>
              <a:t>malesuada</a:t>
            </a:r>
            <a:r>
              <a:rPr lang="en-MY" sz="1400" dirty="0"/>
              <a:t> </a:t>
            </a:r>
            <a:r>
              <a:rPr lang="en-MY" sz="1400" dirty="0" err="1"/>
              <a:t>mauris</a:t>
            </a:r>
            <a:r>
              <a:rPr lang="en-MY" sz="1400" dirty="0"/>
              <a:t> </a:t>
            </a:r>
            <a:r>
              <a:rPr lang="en-MY" sz="1400" dirty="0" err="1"/>
              <a:t>vel</a:t>
            </a:r>
            <a:r>
              <a:rPr lang="en-MY" sz="1400" dirty="0"/>
              <a:t> </a:t>
            </a:r>
            <a:r>
              <a:rPr lang="en-MY" sz="1400" dirty="0" err="1"/>
              <a:t>ultricies</a:t>
            </a:r>
            <a:r>
              <a:rPr lang="en-MY" sz="1400" dirty="0"/>
              <a:t>. </a:t>
            </a:r>
            <a:r>
              <a:rPr lang="en-MY" sz="1400" dirty="0" err="1"/>
              <a:t>Praesent</a:t>
            </a:r>
            <a:r>
              <a:rPr lang="en-MY" sz="1400" dirty="0"/>
              <a:t> </a:t>
            </a:r>
            <a:r>
              <a:rPr lang="en-MY" sz="1400" dirty="0" err="1"/>
              <a:t>bibendum</a:t>
            </a:r>
            <a:r>
              <a:rPr lang="en-MY" sz="1400" dirty="0"/>
              <a:t> </a:t>
            </a:r>
            <a:r>
              <a:rPr lang="en-MY" sz="1400" dirty="0" err="1"/>
              <a:t>blandit</a:t>
            </a:r>
            <a:r>
              <a:rPr lang="en-MY" sz="1400" dirty="0"/>
              <a:t> tempus.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7B24E6-69DD-0DE5-61BB-E05AE5D3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 descr="A yellow and black logo&#10;&#10;Description automatically generated">
            <a:extLst>
              <a:ext uri="{FF2B5EF4-FFF2-40B4-BE49-F238E27FC236}">
                <a16:creationId xmlns:a16="http://schemas.microsoft.com/office/drawing/2014/main" id="{E8F109D9-CC99-55D8-31E5-84BE818C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57" y="3429065"/>
            <a:ext cx="2955166" cy="28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64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rldFis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F516A0BA864D4DBD688DAB47B467FC" ma:contentTypeVersion="13" ma:contentTypeDescription="Create a new document." ma:contentTypeScope="" ma:versionID="026509997bc712e1d345f3c20869339c">
  <xsd:schema xmlns:xsd="http://www.w3.org/2001/XMLSchema" xmlns:xs="http://www.w3.org/2001/XMLSchema" xmlns:p="http://schemas.microsoft.com/office/2006/metadata/properties" xmlns:ns2="17394d4e-c860-4597-8f83-5070015cdaad" xmlns:ns3="eccdd5b0-1586-4c76-99d3-e5356876bc0a" targetNamespace="http://schemas.microsoft.com/office/2006/metadata/properties" ma:root="true" ma:fieldsID="acc15bdef0ee1db0fae7db6a8c536f7a" ns2:_="" ns3:_="">
    <xsd:import namespace="17394d4e-c860-4597-8f83-5070015cdaad"/>
    <xsd:import namespace="eccdd5b0-1586-4c76-99d3-e5356876bc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94d4e-c860-4597-8f83-5070015cd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dd5b0-1586-4c76-99d3-e5356876bc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36BBE5-39D6-4F24-BAFF-6F8FD0732C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EB4E0A-3EB1-4C72-826F-8DEB6CC8F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394d4e-c860-4597-8f83-5070015cdaad"/>
    <ds:schemaRef ds:uri="eccdd5b0-1586-4c76-99d3-e5356876bc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B89B2E-914C-49EF-90FF-91B5EA3CD8C3}">
  <ds:schemaRefs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d9f95b96-4c08-46ad-b67a-6a4dae54c1c3"/>
    <ds:schemaRef ds:uri="http://schemas.microsoft.com/office/infopath/2007/PartnerControls"/>
    <ds:schemaRef ds:uri="http://purl.org/dc/elements/1.1/"/>
    <ds:schemaRef ds:uri="http://purl.org/dc/terms/"/>
    <ds:schemaRef ds:uri="d4e0ead3-86df-4f0d-aac1-07608b4cd2df"/>
    <ds:schemaRef ds:uri="60c44c68-6637-4163-a06a-9cfcda21d36f"/>
    <ds:schemaRef ds:uri="625d5849-9e87-43de-80b8-ca4f465253f6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11460</TotalTime>
  <Words>1251</Words>
  <Application>Microsoft Office PowerPoint</Application>
  <PresentationFormat>On-screen Show (16:9)</PresentationFormat>
  <Paragraphs>73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Slide with one column of text</vt:lpstr>
      <vt:lpstr>Slide with two columns of text</vt:lpstr>
      <vt:lpstr>Slide with one column of text and subheading</vt:lpstr>
      <vt:lpstr>Section Start Slide</vt:lpstr>
      <vt:lpstr>Slide with two columns of text</vt:lpstr>
      <vt:lpstr>Slide with two columns of text and subheadings</vt:lpstr>
      <vt:lpstr>PowerPoint Presentation</vt:lpstr>
      <vt:lpstr>Slide with text and one image</vt:lpstr>
      <vt:lpstr>PowerPoint Presentation</vt:lpstr>
      <vt:lpstr>PowerPoint Presentation</vt:lpstr>
      <vt:lpstr>Lorem Ipsum Dolor</vt:lpstr>
      <vt:lpstr>Lorem Ipsum Dolor</vt:lpstr>
      <vt:lpstr>Graph</vt:lpstr>
      <vt:lpstr>Table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Chong, Sabrina (WorldFish)</dc:creator>
  <cp:lastModifiedBy>Scriptoria</cp:lastModifiedBy>
  <cp:revision>83</cp:revision>
  <dcterms:created xsi:type="dcterms:W3CDTF">2023-10-02T15:19:06Z</dcterms:created>
  <dcterms:modified xsi:type="dcterms:W3CDTF">2025-01-23T09:54:30Z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0x010100AFF516A0BA864D4DBD688DAB47B467FC</vt:lpwstr>
  </property>
  <property fmtid="{D5CDD505-2E9C-101B-9397-08002B2CF9AE}" pid="3" name="Order">
    <vt:r8>46600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  <property fmtid="{D5CDD505-2E9C-101B-9397-08002B2CF9AE}" pid="11" name="_dlc_DocIdItemGuid">
    <vt:lpwstr>8610a7a7-eb95-4d45-92cb-ee83515ec10c</vt:lpwstr>
  </property>
</Properties>
</file>